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7"/>
  </p:notesMasterIdLst>
  <p:sldIdLst>
    <p:sldId id="1980" r:id="rId3"/>
    <p:sldId id="956" r:id="rId4"/>
    <p:sldId id="801" r:id="rId5"/>
    <p:sldId id="689" r:id="rId6"/>
    <p:sldId id="690" r:id="rId7"/>
    <p:sldId id="725" r:id="rId8"/>
    <p:sldId id="691" r:id="rId9"/>
    <p:sldId id="693" r:id="rId10"/>
    <p:sldId id="694" r:id="rId11"/>
    <p:sldId id="695" r:id="rId12"/>
    <p:sldId id="696" r:id="rId13"/>
    <p:sldId id="697" r:id="rId14"/>
    <p:sldId id="698" r:id="rId15"/>
    <p:sldId id="699" r:id="rId16"/>
    <p:sldId id="700" r:id="rId17"/>
    <p:sldId id="701" r:id="rId18"/>
    <p:sldId id="702" r:id="rId19"/>
    <p:sldId id="703" r:id="rId20"/>
    <p:sldId id="704" r:id="rId21"/>
    <p:sldId id="705" r:id="rId22"/>
    <p:sldId id="706" r:id="rId23"/>
    <p:sldId id="707" r:id="rId24"/>
    <p:sldId id="708" r:id="rId25"/>
    <p:sldId id="709" r:id="rId26"/>
    <p:sldId id="710" r:id="rId27"/>
    <p:sldId id="726" r:id="rId28"/>
    <p:sldId id="711" r:id="rId29"/>
    <p:sldId id="712" r:id="rId30"/>
    <p:sldId id="713" r:id="rId31"/>
    <p:sldId id="714" r:id="rId32"/>
    <p:sldId id="718" r:id="rId33"/>
    <p:sldId id="803" r:id="rId34"/>
    <p:sldId id="802" r:id="rId35"/>
    <p:sldId id="679" r:id="rId36"/>
    <p:sldId id="728" r:id="rId37"/>
    <p:sldId id="727" r:id="rId38"/>
    <p:sldId id="730" r:id="rId39"/>
    <p:sldId id="729" r:id="rId40"/>
    <p:sldId id="738" r:id="rId41"/>
    <p:sldId id="739" r:id="rId42"/>
    <p:sldId id="740" r:id="rId43"/>
    <p:sldId id="741" r:id="rId44"/>
    <p:sldId id="742" r:id="rId45"/>
    <p:sldId id="743" r:id="rId46"/>
    <p:sldId id="744" r:id="rId47"/>
    <p:sldId id="745" r:id="rId48"/>
    <p:sldId id="746" r:id="rId49"/>
    <p:sldId id="747" r:id="rId50"/>
    <p:sldId id="748" r:id="rId51"/>
    <p:sldId id="749" r:id="rId52"/>
    <p:sldId id="750" r:id="rId53"/>
    <p:sldId id="751" r:id="rId54"/>
    <p:sldId id="752" r:id="rId55"/>
    <p:sldId id="753" r:id="rId56"/>
    <p:sldId id="754" r:id="rId57"/>
    <p:sldId id="755" r:id="rId58"/>
    <p:sldId id="756" r:id="rId59"/>
    <p:sldId id="757" r:id="rId60"/>
    <p:sldId id="758" r:id="rId61"/>
    <p:sldId id="806" r:id="rId62"/>
    <p:sldId id="759" r:id="rId63"/>
    <p:sldId id="760" r:id="rId64"/>
    <p:sldId id="761" r:id="rId65"/>
    <p:sldId id="762" r:id="rId66"/>
    <p:sldId id="763" r:id="rId67"/>
    <p:sldId id="764" r:id="rId68"/>
    <p:sldId id="765" r:id="rId69"/>
    <p:sldId id="766" r:id="rId70"/>
    <p:sldId id="767" r:id="rId71"/>
    <p:sldId id="768" r:id="rId72"/>
    <p:sldId id="769" r:id="rId73"/>
    <p:sldId id="770" r:id="rId74"/>
    <p:sldId id="771" r:id="rId75"/>
    <p:sldId id="772" r:id="rId76"/>
    <p:sldId id="773" r:id="rId77"/>
    <p:sldId id="774" r:id="rId78"/>
    <p:sldId id="775" r:id="rId79"/>
    <p:sldId id="807" r:id="rId80"/>
    <p:sldId id="776" r:id="rId81"/>
    <p:sldId id="778" r:id="rId82"/>
    <p:sldId id="779" r:id="rId83"/>
    <p:sldId id="780" r:id="rId84"/>
    <p:sldId id="781" r:id="rId85"/>
    <p:sldId id="782" r:id="rId86"/>
    <p:sldId id="783" r:id="rId87"/>
    <p:sldId id="784" r:id="rId88"/>
    <p:sldId id="785" r:id="rId89"/>
    <p:sldId id="786" r:id="rId90"/>
    <p:sldId id="787" r:id="rId91"/>
    <p:sldId id="788" r:id="rId92"/>
    <p:sldId id="789" r:id="rId93"/>
    <p:sldId id="790" r:id="rId94"/>
    <p:sldId id="791" r:id="rId95"/>
    <p:sldId id="804" r:id="rId96"/>
    <p:sldId id="792" r:id="rId97"/>
    <p:sldId id="793" r:id="rId98"/>
    <p:sldId id="794" r:id="rId99"/>
    <p:sldId id="795" r:id="rId100"/>
    <p:sldId id="796" r:id="rId101"/>
    <p:sldId id="810" r:id="rId102"/>
    <p:sldId id="797" r:id="rId103"/>
    <p:sldId id="798" r:id="rId104"/>
    <p:sldId id="811" r:id="rId105"/>
    <p:sldId id="1247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3"/>
  </p:normalViewPr>
  <p:slideViewPr>
    <p:cSldViewPr snapToGrid="0">
      <p:cViewPr varScale="1">
        <p:scale>
          <a:sx n="61" d="100"/>
          <a:sy n="61" d="100"/>
        </p:scale>
        <p:origin x="78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microsoft.com/office/2016/11/relationships/changesInfo" Target="changesInfos/changesInfo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commentAuthors" Target="commentAuthor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 Ram Dubey" userId="3d1b6ae6218a2a90" providerId="LiveId" clId="{401C81FD-EEFA-469C-A0C8-43CE3B5DDF47}"/>
    <pc:docChg chg="undo redo custSel addSld delSld modSld">
      <pc:chgData name="Shiv Ram Dubey" userId="3d1b6ae6218a2a90" providerId="LiveId" clId="{401C81FD-EEFA-469C-A0C8-43CE3B5DDF47}" dt="2021-08-24T11:49:23.045" v="851" actId="1037"/>
      <pc:docMkLst>
        <pc:docMk/>
      </pc:docMkLst>
      <pc:sldChg chg="modSp mod">
        <pc:chgData name="Shiv Ram Dubey" userId="3d1b6ae6218a2a90" providerId="LiveId" clId="{401C81FD-EEFA-469C-A0C8-43CE3B5DDF47}" dt="2021-08-24T11:16:19.986" v="463" actId="1036"/>
        <pc:sldMkLst>
          <pc:docMk/>
          <pc:sldMk cId="1947322952" sldId="976"/>
        </pc:sldMkLst>
        <pc:spChg chg="mod">
          <ac:chgData name="Shiv Ram Dubey" userId="3d1b6ae6218a2a90" providerId="LiveId" clId="{401C81FD-EEFA-469C-A0C8-43CE3B5DDF47}" dt="2021-08-24T11:16:19.986" v="463" actId="1036"/>
          <ac:spMkLst>
            <pc:docMk/>
            <pc:sldMk cId="1947322952" sldId="976"/>
            <ac:spMk id="13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16:19.986" v="463" actId="1036"/>
          <ac:spMkLst>
            <pc:docMk/>
            <pc:sldMk cId="1947322952" sldId="976"/>
            <ac:spMk id="14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16:19.986" v="463" actId="1036"/>
          <ac:spMkLst>
            <pc:docMk/>
            <pc:sldMk cId="1947322952" sldId="976"/>
            <ac:spMk id="15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16:19.986" v="463" actId="1036"/>
          <ac:spMkLst>
            <pc:docMk/>
            <pc:sldMk cId="1947322952" sldId="976"/>
            <ac:spMk id="21" creationId="{00000000-0000-0000-0000-000000000000}"/>
          </ac:spMkLst>
        </pc:spChg>
      </pc:sldChg>
      <pc:sldChg chg="modSp mod">
        <pc:chgData name="Shiv Ram Dubey" userId="3d1b6ae6218a2a90" providerId="LiveId" clId="{401C81FD-EEFA-469C-A0C8-43CE3B5DDF47}" dt="2021-08-24T11:20:59.312" v="481" actId="27636"/>
        <pc:sldMkLst>
          <pc:docMk/>
          <pc:sldMk cId="2743810234" sldId="977"/>
        </pc:sldMkLst>
        <pc:spChg chg="mod">
          <ac:chgData name="Shiv Ram Dubey" userId="3d1b6ae6218a2a90" providerId="LiveId" clId="{401C81FD-EEFA-469C-A0C8-43CE3B5DDF47}" dt="2021-08-24T11:20:59.312" v="481" actId="27636"/>
          <ac:spMkLst>
            <pc:docMk/>
            <pc:sldMk cId="2743810234" sldId="977"/>
            <ac:spMk id="22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20:47.498" v="476" actId="1076"/>
          <ac:spMkLst>
            <pc:docMk/>
            <pc:sldMk cId="2743810234" sldId="977"/>
            <ac:spMk id="23" creationId="{00000000-0000-0000-0000-000000000000}"/>
          </ac:spMkLst>
        </pc:spChg>
      </pc:sldChg>
      <pc:sldChg chg="modSp mod">
        <pc:chgData name="Shiv Ram Dubey" userId="3d1b6ae6218a2a90" providerId="LiveId" clId="{401C81FD-EEFA-469C-A0C8-43CE3B5DDF47}" dt="2021-08-24T11:23:47.743" v="487" actId="1076"/>
        <pc:sldMkLst>
          <pc:docMk/>
          <pc:sldMk cId="3559537013" sldId="978"/>
        </pc:sldMkLst>
        <pc:spChg chg="mod">
          <ac:chgData name="Shiv Ram Dubey" userId="3d1b6ae6218a2a90" providerId="LiveId" clId="{401C81FD-EEFA-469C-A0C8-43CE3B5DDF47}" dt="2021-08-24T11:23:36.212" v="485" actId="403"/>
          <ac:spMkLst>
            <pc:docMk/>
            <pc:sldMk cId="3559537013" sldId="978"/>
            <ac:spMk id="111" creationId="{00000000-0000-0000-0000-000000000000}"/>
          </ac:spMkLst>
        </pc:spChg>
        <pc:grpChg chg="mod">
          <ac:chgData name="Shiv Ram Dubey" userId="3d1b6ae6218a2a90" providerId="LiveId" clId="{401C81FD-EEFA-469C-A0C8-43CE3B5DDF47}" dt="2021-08-24T11:23:47.743" v="487" actId="1076"/>
          <ac:grpSpMkLst>
            <pc:docMk/>
            <pc:sldMk cId="3559537013" sldId="978"/>
            <ac:grpSpMk id="113" creationId="{00000000-0000-0000-0000-000000000000}"/>
          </ac:grpSpMkLst>
        </pc:grpChg>
      </pc:sldChg>
      <pc:sldChg chg="modSp mod">
        <pc:chgData name="Shiv Ram Dubey" userId="3d1b6ae6218a2a90" providerId="LiveId" clId="{401C81FD-EEFA-469C-A0C8-43CE3B5DDF47}" dt="2021-08-24T11:24:55.401" v="504" actId="14100"/>
        <pc:sldMkLst>
          <pc:docMk/>
          <pc:sldMk cId="1343303794" sldId="979"/>
        </pc:sldMkLst>
        <pc:spChg chg="mod">
          <ac:chgData name="Shiv Ram Dubey" userId="3d1b6ae6218a2a90" providerId="LiveId" clId="{401C81FD-EEFA-469C-A0C8-43CE3B5DDF47}" dt="2021-08-24T11:24:51.495" v="503" actId="403"/>
          <ac:spMkLst>
            <pc:docMk/>
            <pc:sldMk cId="1343303794" sldId="979"/>
            <ac:spMk id="69" creationId="{00000000-0000-0000-0000-000000000000}"/>
          </ac:spMkLst>
        </pc:spChg>
        <pc:picChg chg="mod">
          <ac:chgData name="Shiv Ram Dubey" userId="3d1b6ae6218a2a90" providerId="LiveId" clId="{401C81FD-EEFA-469C-A0C8-43CE3B5DDF47}" dt="2021-08-24T11:24:55.401" v="504" actId="14100"/>
          <ac:picMkLst>
            <pc:docMk/>
            <pc:sldMk cId="1343303794" sldId="979"/>
            <ac:picMk id="74" creationId="{00000000-0000-0000-0000-000000000000}"/>
          </ac:picMkLst>
        </pc:picChg>
      </pc:sldChg>
      <pc:sldChg chg="modSp del mod">
        <pc:chgData name="Shiv Ram Dubey" userId="3d1b6ae6218a2a90" providerId="LiveId" clId="{401C81FD-EEFA-469C-A0C8-43CE3B5DDF47}" dt="2021-08-24T11:29:07.623" v="507" actId="47"/>
        <pc:sldMkLst>
          <pc:docMk/>
          <pc:sldMk cId="2235594667" sldId="980"/>
        </pc:sldMkLst>
        <pc:spChg chg="mod">
          <ac:chgData name="Shiv Ram Dubey" userId="3d1b6ae6218a2a90" providerId="LiveId" clId="{401C81FD-EEFA-469C-A0C8-43CE3B5DDF47}" dt="2021-08-24T11:29:01.372" v="505" actId="21"/>
          <ac:spMkLst>
            <pc:docMk/>
            <pc:sldMk cId="2235594667" sldId="980"/>
            <ac:spMk id="16" creationId="{00000000-0000-0000-0000-000000000000}"/>
          </ac:spMkLst>
        </pc:spChg>
      </pc:sldChg>
      <pc:sldChg chg="addSp modSp mod">
        <pc:chgData name="Shiv Ram Dubey" userId="3d1b6ae6218a2a90" providerId="LiveId" clId="{401C81FD-EEFA-469C-A0C8-43CE3B5DDF47}" dt="2021-08-24T11:32:39.942" v="561"/>
        <pc:sldMkLst>
          <pc:docMk/>
          <pc:sldMk cId="2508935649" sldId="981"/>
        </pc:sldMkLst>
        <pc:spChg chg="add mod">
          <ac:chgData name="Shiv Ram Dubey" userId="3d1b6ae6218a2a90" providerId="LiveId" clId="{401C81FD-EEFA-469C-A0C8-43CE3B5DDF47}" dt="2021-08-24T11:32:39.942" v="561"/>
          <ac:spMkLst>
            <pc:docMk/>
            <pc:sldMk cId="2508935649" sldId="981"/>
            <ac:spMk id="6" creationId="{75279EAF-945F-4BA5-AE11-CA54ED9D0B53}"/>
          </ac:spMkLst>
        </pc:spChg>
        <pc:spChg chg="mod">
          <ac:chgData name="Shiv Ram Dubey" userId="3d1b6ae6218a2a90" providerId="LiveId" clId="{401C81FD-EEFA-469C-A0C8-43CE3B5DDF47}" dt="2021-08-24T11:32:08.165" v="549" actId="20577"/>
          <ac:spMkLst>
            <pc:docMk/>
            <pc:sldMk cId="2508935649" sldId="981"/>
            <ac:spMk id="16" creationId="{00000000-0000-0000-0000-000000000000}"/>
          </ac:spMkLst>
        </pc:spChg>
      </pc:sldChg>
      <pc:sldChg chg="modSp mod">
        <pc:chgData name="Shiv Ram Dubey" userId="3d1b6ae6218a2a90" providerId="LiveId" clId="{401C81FD-EEFA-469C-A0C8-43CE3B5DDF47}" dt="2021-08-24T11:34:28.556" v="567" actId="403"/>
        <pc:sldMkLst>
          <pc:docMk/>
          <pc:sldMk cId="2027241372" sldId="982"/>
        </pc:sldMkLst>
        <pc:spChg chg="mod">
          <ac:chgData name="Shiv Ram Dubey" userId="3d1b6ae6218a2a90" providerId="LiveId" clId="{401C81FD-EEFA-469C-A0C8-43CE3B5DDF47}" dt="2021-08-24T11:34:28.556" v="567" actId="403"/>
          <ac:spMkLst>
            <pc:docMk/>
            <pc:sldMk cId="2027241372" sldId="982"/>
            <ac:spMk id="20" creationId="{00000000-0000-0000-0000-000000000000}"/>
          </ac:spMkLst>
        </pc:spChg>
      </pc:sldChg>
      <pc:sldChg chg="modSp mod">
        <pc:chgData name="Shiv Ram Dubey" userId="3d1b6ae6218a2a90" providerId="LiveId" clId="{401C81FD-EEFA-469C-A0C8-43CE3B5DDF47}" dt="2021-08-24T11:35:15.573" v="586" actId="403"/>
        <pc:sldMkLst>
          <pc:docMk/>
          <pc:sldMk cId="3247850245" sldId="983"/>
        </pc:sldMkLst>
        <pc:spChg chg="mod">
          <ac:chgData name="Shiv Ram Dubey" userId="3d1b6ae6218a2a90" providerId="LiveId" clId="{401C81FD-EEFA-469C-A0C8-43CE3B5DDF47}" dt="2021-08-24T11:35:15.573" v="586" actId="403"/>
          <ac:spMkLst>
            <pc:docMk/>
            <pc:sldMk cId="3247850245" sldId="983"/>
            <ac:spMk id="20" creationId="{00000000-0000-0000-0000-000000000000}"/>
          </ac:spMkLst>
        </pc:spChg>
      </pc:sldChg>
      <pc:sldChg chg="modSp mod">
        <pc:chgData name="Shiv Ram Dubey" userId="3d1b6ae6218a2a90" providerId="LiveId" clId="{401C81FD-EEFA-469C-A0C8-43CE3B5DDF47}" dt="2021-08-24T11:35:56.736" v="587" actId="20577"/>
        <pc:sldMkLst>
          <pc:docMk/>
          <pc:sldMk cId="899088185" sldId="984"/>
        </pc:sldMkLst>
        <pc:spChg chg="mod">
          <ac:chgData name="Shiv Ram Dubey" userId="3d1b6ae6218a2a90" providerId="LiveId" clId="{401C81FD-EEFA-469C-A0C8-43CE3B5DDF47}" dt="2021-08-24T11:35:56.736" v="587" actId="20577"/>
          <ac:spMkLst>
            <pc:docMk/>
            <pc:sldMk cId="899088185" sldId="984"/>
            <ac:spMk id="4" creationId="{00000000-0000-0000-0000-000000000000}"/>
          </ac:spMkLst>
        </pc:spChg>
      </pc:sldChg>
      <pc:sldChg chg="modSp mod">
        <pc:chgData name="Shiv Ram Dubey" userId="3d1b6ae6218a2a90" providerId="LiveId" clId="{401C81FD-EEFA-469C-A0C8-43CE3B5DDF47}" dt="2021-08-24T11:36:51.225" v="590" actId="20577"/>
        <pc:sldMkLst>
          <pc:docMk/>
          <pc:sldMk cId="3558691333" sldId="985"/>
        </pc:sldMkLst>
        <pc:spChg chg="mod">
          <ac:chgData name="Shiv Ram Dubey" userId="3d1b6ae6218a2a90" providerId="LiveId" clId="{401C81FD-EEFA-469C-A0C8-43CE3B5DDF47}" dt="2021-08-24T11:36:51.225" v="590" actId="20577"/>
          <ac:spMkLst>
            <pc:docMk/>
            <pc:sldMk cId="3558691333" sldId="985"/>
            <ac:spMk id="92" creationId="{00000000-0000-0000-0000-000000000000}"/>
          </ac:spMkLst>
        </pc:spChg>
      </pc:sldChg>
      <pc:sldChg chg="modSp mod">
        <pc:chgData name="Shiv Ram Dubey" userId="3d1b6ae6218a2a90" providerId="LiveId" clId="{401C81FD-EEFA-469C-A0C8-43CE3B5DDF47}" dt="2021-08-24T11:37:35.477" v="685" actId="1037"/>
        <pc:sldMkLst>
          <pc:docMk/>
          <pc:sldMk cId="2321226216" sldId="986"/>
        </pc:sldMkLst>
        <pc:spChg chg="mod">
          <ac:chgData name="Shiv Ram Dubey" userId="3d1b6ae6218a2a90" providerId="LiveId" clId="{401C81FD-EEFA-469C-A0C8-43CE3B5DDF47}" dt="2021-08-24T11:37:35.477" v="685" actId="1037"/>
          <ac:spMkLst>
            <pc:docMk/>
            <pc:sldMk cId="2321226216" sldId="986"/>
            <ac:spMk id="87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37:00.849" v="594" actId="20577"/>
          <ac:spMkLst>
            <pc:docMk/>
            <pc:sldMk cId="2321226216" sldId="986"/>
            <ac:spMk id="92" creationId="{00000000-0000-0000-0000-000000000000}"/>
          </ac:spMkLst>
        </pc:spChg>
      </pc:sldChg>
      <pc:sldChg chg="modSp del mod">
        <pc:chgData name="Shiv Ram Dubey" userId="3d1b6ae6218a2a90" providerId="LiveId" clId="{401C81FD-EEFA-469C-A0C8-43CE3B5DDF47}" dt="2021-08-24T11:38:38.047" v="693" actId="47"/>
        <pc:sldMkLst>
          <pc:docMk/>
          <pc:sldMk cId="2332198359" sldId="987"/>
        </pc:sldMkLst>
        <pc:spChg chg="mod">
          <ac:chgData name="Shiv Ram Dubey" userId="3d1b6ae6218a2a90" providerId="LiveId" clId="{401C81FD-EEFA-469C-A0C8-43CE3B5DDF47}" dt="2021-08-24T11:38:17.889" v="689" actId="1076"/>
          <ac:spMkLst>
            <pc:docMk/>
            <pc:sldMk cId="2332198359" sldId="987"/>
            <ac:spMk id="6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38:09" v="687" actId="1076"/>
          <ac:spMkLst>
            <pc:docMk/>
            <pc:sldMk cId="2332198359" sldId="987"/>
            <ac:spMk id="90" creationId="{00000000-0000-0000-0000-000000000000}"/>
          </ac:spMkLst>
        </pc:spChg>
      </pc:sldChg>
      <pc:sldChg chg="modSp del mod">
        <pc:chgData name="Shiv Ram Dubey" userId="3d1b6ae6218a2a90" providerId="LiveId" clId="{401C81FD-EEFA-469C-A0C8-43CE3B5DDF47}" dt="2021-08-24T11:39:46.165" v="697" actId="47"/>
        <pc:sldMkLst>
          <pc:docMk/>
          <pc:sldMk cId="2875834046" sldId="988"/>
        </pc:sldMkLst>
        <pc:spChg chg="mod">
          <ac:chgData name="Shiv Ram Dubey" userId="3d1b6ae6218a2a90" providerId="LiveId" clId="{401C81FD-EEFA-469C-A0C8-43CE3B5DDF47}" dt="2021-08-24T11:38:41.302" v="696" actId="20577"/>
          <ac:spMkLst>
            <pc:docMk/>
            <pc:sldMk cId="2875834046" sldId="988"/>
            <ac:spMk id="92" creationId="{00000000-0000-0000-0000-000000000000}"/>
          </ac:spMkLst>
        </pc:spChg>
      </pc:sldChg>
      <pc:sldChg chg="modSp mod">
        <pc:chgData name="Shiv Ram Dubey" userId="3d1b6ae6218a2a90" providerId="LiveId" clId="{401C81FD-EEFA-469C-A0C8-43CE3B5DDF47}" dt="2021-08-24T11:47:27.959" v="740" actId="14100"/>
        <pc:sldMkLst>
          <pc:docMk/>
          <pc:sldMk cId="3533189248" sldId="989"/>
        </pc:sldMkLst>
        <pc:spChg chg="mod">
          <ac:chgData name="Shiv Ram Dubey" userId="3d1b6ae6218a2a90" providerId="LiveId" clId="{401C81FD-EEFA-469C-A0C8-43CE3B5DDF47}" dt="2021-08-24T11:47:24.811" v="739" actId="1038"/>
          <ac:spMkLst>
            <pc:docMk/>
            <pc:sldMk cId="3533189248" sldId="989"/>
            <ac:spMk id="3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7:27.959" v="740" actId="14100"/>
          <ac:spMkLst>
            <pc:docMk/>
            <pc:sldMk cId="3533189248" sldId="989"/>
            <ac:spMk id="12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7:14.406" v="700" actId="403"/>
          <ac:spMkLst>
            <pc:docMk/>
            <pc:sldMk cId="3533189248" sldId="989"/>
            <ac:spMk id="18" creationId="{00000000-0000-0000-0000-000000000000}"/>
          </ac:spMkLst>
        </pc:spChg>
      </pc:sldChg>
      <pc:sldChg chg="modSp mod">
        <pc:chgData name="Shiv Ram Dubey" userId="3d1b6ae6218a2a90" providerId="LiveId" clId="{401C81FD-EEFA-469C-A0C8-43CE3B5DDF47}" dt="2021-08-24T11:47:35.389" v="743" actId="403"/>
        <pc:sldMkLst>
          <pc:docMk/>
          <pc:sldMk cId="1439829697" sldId="990"/>
        </pc:sldMkLst>
        <pc:spChg chg="mod">
          <ac:chgData name="Shiv Ram Dubey" userId="3d1b6ae6218a2a90" providerId="LiveId" clId="{401C81FD-EEFA-469C-A0C8-43CE3B5DDF47}" dt="2021-08-24T11:47:35.389" v="743" actId="403"/>
          <ac:spMkLst>
            <pc:docMk/>
            <pc:sldMk cId="1439829697" sldId="990"/>
            <ac:spMk id="28" creationId="{00000000-0000-0000-0000-000000000000}"/>
          </ac:spMkLst>
        </pc:spChg>
      </pc:sldChg>
      <pc:sldChg chg="modSp mod">
        <pc:chgData name="Shiv Ram Dubey" userId="3d1b6ae6218a2a90" providerId="LiveId" clId="{401C81FD-EEFA-469C-A0C8-43CE3B5DDF47}" dt="2021-08-24T11:47:53.248" v="750" actId="403"/>
        <pc:sldMkLst>
          <pc:docMk/>
          <pc:sldMk cId="1334261040" sldId="993"/>
        </pc:sldMkLst>
        <pc:spChg chg="mod">
          <ac:chgData name="Shiv Ram Dubey" userId="3d1b6ae6218a2a90" providerId="LiveId" clId="{401C81FD-EEFA-469C-A0C8-43CE3B5DDF47}" dt="2021-08-24T11:47:53.248" v="750" actId="403"/>
          <ac:spMkLst>
            <pc:docMk/>
            <pc:sldMk cId="1334261040" sldId="993"/>
            <ac:spMk id="8" creationId="{00000000-0000-0000-0000-000000000000}"/>
          </ac:spMkLst>
        </pc:spChg>
      </pc:sldChg>
      <pc:sldChg chg="modSp mod">
        <pc:chgData name="Shiv Ram Dubey" userId="3d1b6ae6218a2a90" providerId="LiveId" clId="{401C81FD-EEFA-469C-A0C8-43CE3B5DDF47}" dt="2021-08-24T11:49:23.045" v="851" actId="1037"/>
        <pc:sldMkLst>
          <pc:docMk/>
          <pc:sldMk cId="3654680069" sldId="996"/>
        </pc:sldMkLst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31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33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34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35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36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37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38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39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40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41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42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43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44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45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46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47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48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49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50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51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52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53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54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55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56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57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58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59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60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61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62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63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64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65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66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67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68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69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70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71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72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73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74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75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76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77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78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79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80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81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82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83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84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85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86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87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88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89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90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91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92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93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94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101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01.868" v="814" actId="1036"/>
          <ac:spMkLst>
            <pc:docMk/>
            <pc:sldMk cId="3654680069" sldId="996"/>
            <ac:spMk id="103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49:23.045" v="851" actId="1037"/>
          <ac:spMkLst>
            <pc:docMk/>
            <pc:sldMk cId="3654680069" sldId="996"/>
            <ac:spMk id="109" creationId="{00000000-0000-0000-0000-000000000000}"/>
          </ac:spMkLst>
        </pc:spChg>
      </pc:sldChg>
      <pc:sldChg chg="addSp delSp modSp mod">
        <pc:chgData name="Shiv Ram Dubey" userId="3d1b6ae6218a2a90" providerId="LiveId" clId="{401C81FD-EEFA-469C-A0C8-43CE3B5DDF47}" dt="2021-08-24T11:00:31.688" v="85" actId="1035"/>
        <pc:sldMkLst>
          <pc:docMk/>
          <pc:sldMk cId="3743934480" sldId="1209"/>
        </pc:sldMkLst>
        <pc:spChg chg="del">
          <ac:chgData name="Shiv Ram Dubey" userId="3d1b6ae6218a2a90" providerId="LiveId" clId="{401C81FD-EEFA-469C-A0C8-43CE3B5DDF47}" dt="2021-08-24T11:00:18.759" v="64" actId="478"/>
          <ac:spMkLst>
            <pc:docMk/>
            <pc:sldMk cId="3743934480" sldId="1209"/>
            <ac:spMk id="2" creationId="{6078F55E-2950-C248-883E-C9851D876164}"/>
          </ac:spMkLst>
        </pc:spChg>
        <pc:spChg chg="add del mod">
          <ac:chgData name="Shiv Ram Dubey" userId="3d1b6ae6218a2a90" providerId="LiveId" clId="{401C81FD-EEFA-469C-A0C8-43CE3B5DDF47}" dt="2021-08-24T11:00:21.306" v="65" actId="478"/>
          <ac:spMkLst>
            <pc:docMk/>
            <pc:sldMk cId="3743934480" sldId="1209"/>
            <ac:spMk id="5" creationId="{DE4F42D1-B03B-4DFF-9FF2-3B1A4117EB39}"/>
          </ac:spMkLst>
        </pc:spChg>
        <pc:spChg chg="mod">
          <ac:chgData name="Shiv Ram Dubey" userId="3d1b6ae6218a2a90" providerId="LiveId" clId="{401C81FD-EEFA-469C-A0C8-43CE3B5DDF47}" dt="2021-08-24T11:00:31.688" v="85" actId="1035"/>
          <ac:spMkLst>
            <pc:docMk/>
            <pc:sldMk cId="3743934480" sldId="1209"/>
            <ac:spMk id="8" creationId="{418AB25D-30BD-EF4A-A178-1B5001FE5606}"/>
          </ac:spMkLst>
        </pc:spChg>
        <pc:spChg chg="add mod">
          <ac:chgData name="Shiv Ram Dubey" userId="3d1b6ae6218a2a90" providerId="LiveId" clId="{401C81FD-EEFA-469C-A0C8-43CE3B5DDF47}" dt="2021-08-24T11:00:21.726" v="66"/>
          <ac:spMkLst>
            <pc:docMk/>
            <pc:sldMk cId="3743934480" sldId="1209"/>
            <ac:spMk id="10" creationId="{C59CEA74-F04E-416D-802F-7D523BE7F82B}"/>
          </ac:spMkLst>
        </pc:spChg>
      </pc:sldChg>
      <pc:sldChg chg="modSp mod">
        <pc:chgData name="Shiv Ram Dubey" userId="3d1b6ae6218a2a90" providerId="LiveId" clId="{401C81FD-EEFA-469C-A0C8-43CE3B5DDF47}" dt="2021-08-24T11:02:20.737" v="152" actId="1076"/>
        <pc:sldMkLst>
          <pc:docMk/>
          <pc:sldMk cId="1768591085" sldId="1216"/>
        </pc:sldMkLst>
        <pc:spChg chg="mod">
          <ac:chgData name="Shiv Ram Dubey" userId="3d1b6ae6218a2a90" providerId="LiveId" clId="{401C81FD-EEFA-469C-A0C8-43CE3B5DDF47}" dt="2021-08-24T11:02:10.424" v="151" actId="1037"/>
          <ac:spMkLst>
            <pc:docMk/>
            <pc:sldMk cId="1768591085" sldId="1216"/>
            <ac:spMk id="11" creationId="{F44FEC75-4DF2-B24E-9E2B-BFFAE9649F3C}"/>
          </ac:spMkLst>
        </pc:spChg>
        <pc:spChg chg="mod">
          <ac:chgData name="Shiv Ram Dubey" userId="3d1b6ae6218a2a90" providerId="LiveId" clId="{401C81FD-EEFA-469C-A0C8-43CE3B5DDF47}" dt="2021-08-24T11:02:20.737" v="152" actId="1076"/>
          <ac:spMkLst>
            <pc:docMk/>
            <pc:sldMk cId="1768591085" sldId="1216"/>
            <ac:spMk id="13" creationId="{40EC1FCF-7E9E-DC40-89F7-EA97BD8AC715}"/>
          </ac:spMkLst>
        </pc:spChg>
      </pc:sldChg>
      <pc:sldChg chg="modSp mod">
        <pc:chgData name="Shiv Ram Dubey" userId="3d1b6ae6218a2a90" providerId="LiveId" clId="{401C81FD-EEFA-469C-A0C8-43CE3B5DDF47}" dt="2021-08-24T10:59:51.430" v="46" actId="1035"/>
        <pc:sldMkLst>
          <pc:docMk/>
          <pc:sldMk cId="2351172656" sldId="1235"/>
        </pc:sldMkLst>
        <pc:spChg chg="mod">
          <ac:chgData name="Shiv Ram Dubey" userId="3d1b6ae6218a2a90" providerId="LiveId" clId="{401C81FD-EEFA-469C-A0C8-43CE3B5DDF47}" dt="2021-08-24T10:59:25.396" v="9" actId="1035"/>
          <ac:spMkLst>
            <pc:docMk/>
            <pc:sldMk cId="2351172656" sldId="1235"/>
            <ac:spMk id="2" creationId="{56339C95-BD5B-1943-A23F-E21BB2243BD1}"/>
          </ac:spMkLst>
        </pc:spChg>
        <pc:spChg chg="mod">
          <ac:chgData name="Shiv Ram Dubey" userId="3d1b6ae6218a2a90" providerId="LiveId" clId="{401C81FD-EEFA-469C-A0C8-43CE3B5DDF47}" dt="2021-08-24T10:59:51.430" v="46" actId="1035"/>
          <ac:spMkLst>
            <pc:docMk/>
            <pc:sldMk cId="2351172656" sldId="1235"/>
            <ac:spMk id="3" creationId="{72719346-064A-7844-9F9F-10C87051663B}"/>
          </ac:spMkLst>
        </pc:spChg>
        <pc:picChg chg="mod">
          <ac:chgData name="Shiv Ram Dubey" userId="3d1b6ae6218a2a90" providerId="LiveId" clId="{401C81FD-EEFA-469C-A0C8-43CE3B5DDF47}" dt="2021-08-24T10:59:46.227" v="41" actId="1038"/>
          <ac:picMkLst>
            <pc:docMk/>
            <pc:sldMk cId="2351172656" sldId="1235"/>
            <ac:picMk id="5" creationId="{8C22FE62-506F-E340-966B-C54041CD2C43}"/>
          </ac:picMkLst>
        </pc:picChg>
      </pc:sldChg>
      <pc:sldChg chg="modSp mod">
        <pc:chgData name="Shiv Ram Dubey" userId="3d1b6ae6218a2a90" providerId="LiveId" clId="{401C81FD-EEFA-469C-A0C8-43CE3B5DDF47}" dt="2021-08-24T11:03:22.879" v="229" actId="1035"/>
        <pc:sldMkLst>
          <pc:docMk/>
          <pc:sldMk cId="2020668838" sldId="1236"/>
        </pc:sldMkLst>
        <pc:spChg chg="mod">
          <ac:chgData name="Shiv Ram Dubey" userId="3d1b6ae6218a2a90" providerId="LiveId" clId="{401C81FD-EEFA-469C-A0C8-43CE3B5DDF47}" dt="2021-08-24T11:03:12.474" v="206" actId="20577"/>
          <ac:spMkLst>
            <pc:docMk/>
            <pc:sldMk cId="2020668838" sldId="1236"/>
            <ac:spMk id="3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03:22.879" v="229" actId="1035"/>
          <ac:spMkLst>
            <pc:docMk/>
            <pc:sldMk cId="2020668838" sldId="1236"/>
            <ac:spMk id="5" creationId="{00000000-0000-0000-0000-000000000000}"/>
          </ac:spMkLst>
        </pc:spChg>
        <pc:picChg chg="mod">
          <ac:chgData name="Shiv Ram Dubey" userId="3d1b6ae6218a2a90" providerId="LiveId" clId="{401C81FD-EEFA-469C-A0C8-43CE3B5DDF47}" dt="2021-08-24T11:03:09.651" v="205" actId="1035"/>
          <ac:picMkLst>
            <pc:docMk/>
            <pc:sldMk cId="2020668838" sldId="1236"/>
            <ac:picMk id="4" creationId="{00000000-0000-0000-0000-000000000000}"/>
          </ac:picMkLst>
        </pc:picChg>
      </pc:sldChg>
      <pc:sldChg chg="modSp mod">
        <pc:chgData name="Shiv Ram Dubey" userId="3d1b6ae6218a2a90" providerId="LiveId" clId="{401C81FD-EEFA-469C-A0C8-43CE3B5DDF47}" dt="2021-08-24T11:07:36.872" v="343" actId="1076"/>
        <pc:sldMkLst>
          <pc:docMk/>
          <pc:sldMk cId="2784092028" sldId="1237"/>
        </pc:sldMkLst>
        <pc:spChg chg="mod">
          <ac:chgData name="Shiv Ram Dubey" userId="3d1b6ae6218a2a90" providerId="LiveId" clId="{401C81FD-EEFA-469C-A0C8-43CE3B5DDF47}" dt="2021-08-24T11:07:28.438" v="342" actId="1076"/>
          <ac:spMkLst>
            <pc:docMk/>
            <pc:sldMk cId="2784092028" sldId="1237"/>
            <ac:spMk id="2" creationId="{CB55717F-3449-6B49-BBB8-0A869CFAA94E}"/>
          </ac:spMkLst>
        </pc:spChg>
        <pc:spChg chg="mod">
          <ac:chgData name="Shiv Ram Dubey" userId="3d1b6ae6218a2a90" providerId="LiveId" clId="{401C81FD-EEFA-469C-A0C8-43CE3B5DDF47}" dt="2021-08-24T11:07:36.872" v="343" actId="1076"/>
          <ac:spMkLst>
            <pc:docMk/>
            <pc:sldMk cId="2784092028" sldId="1237"/>
            <ac:spMk id="3" creationId="{B2A7D798-3C22-E245-9C6D-BC0348FCC5FC}"/>
          </ac:spMkLst>
        </pc:spChg>
      </pc:sldChg>
      <pc:sldChg chg="modSp mod">
        <pc:chgData name="Shiv Ram Dubey" userId="3d1b6ae6218a2a90" providerId="LiveId" clId="{401C81FD-EEFA-469C-A0C8-43CE3B5DDF47}" dt="2021-08-24T11:03:04.104" v="197" actId="1038"/>
        <pc:sldMkLst>
          <pc:docMk/>
          <pc:sldMk cId="3681713509" sldId="1245"/>
        </pc:sldMkLst>
        <pc:spChg chg="mod">
          <ac:chgData name="Shiv Ram Dubey" userId="3d1b6ae6218a2a90" providerId="LiveId" clId="{401C81FD-EEFA-469C-A0C8-43CE3B5DDF47}" dt="2021-08-24T11:02:56.250" v="182" actId="1036"/>
          <ac:spMkLst>
            <pc:docMk/>
            <pc:sldMk cId="3681713509" sldId="1245"/>
            <ac:spMk id="4" creationId="{D00EF224-01FF-9E46-96C0-D32CD1DD7EB9}"/>
          </ac:spMkLst>
        </pc:spChg>
        <pc:picChg chg="mod">
          <ac:chgData name="Shiv Ram Dubey" userId="3d1b6ae6218a2a90" providerId="LiveId" clId="{401C81FD-EEFA-469C-A0C8-43CE3B5DDF47}" dt="2021-08-24T11:03:04.104" v="197" actId="1038"/>
          <ac:picMkLst>
            <pc:docMk/>
            <pc:sldMk cId="3681713509" sldId="1245"/>
            <ac:picMk id="8" creationId="{EA747131-5B56-5848-94F9-7CCFD2AF0281}"/>
          </ac:picMkLst>
        </pc:picChg>
      </pc:sldChg>
      <pc:sldChg chg="modSp">
        <pc:chgData name="Shiv Ram Dubey" userId="3d1b6ae6218a2a90" providerId="LiveId" clId="{401C81FD-EEFA-469C-A0C8-43CE3B5DDF47}" dt="2021-08-24T11:04:44.191" v="252" actId="1035"/>
        <pc:sldMkLst>
          <pc:docMk/>
          <pc:sldMk cId="4274883393" sldId="1256"/>
        </pc:sldMkLst>
        <pc:spChg chg="mod">
          <ac:chgData name="Shiv Ram Dubey" userId="3d1b6ae6218a2a90" providerId="LiveId" clId="{401C81FD-EEFA-469C-A0C8-43CE3B5DDF47}" dt="2021-08-24T11:04:44.191" v="252" actId="1035"/>
          <ac:spMkLst>
            <pc:docMk/>
            <pc:sldMk cId="4274883393" sldId="1256"/>
            <ac:spMk id="3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04:44.191" v="252" actId="1035"/>
          <ac:spMkLst>
            <pc:docMk/>
            <pc:sldMk cId="4274883393" sldId="1256"/>
            <ac:spMk id="6" creationId="{00000000-0000-0000-0000-000000000000}"/>
          </ac:spMkLst>
        </pc:spChg>
        <pc:picChg chg="mod">
          <ac:chgData name="Shiv Ram Dubey" userId="3d1b6ae6218a2a90" providerId="LiveId" clId="{401C81FD-EEFA-469C-A0C8-43CE3B5DDF47}" dt="2021-08-24T11:04:44.191" v="252" actId="1035"/>
          <ac:picMkLst>
            <pc:docMk/>
            <pc:sldMk cId="4274883393" sldId="1256"/>
            <ac:picMk id="1026" creationId="{00000000-0000-0000-0000-000000000000}"/>
          </ac:picMkLst>
        </pc:picChg>
      </pc:sldChg>
      <pc:sldChg chg="modSp mod">
        <pc:chgData name="Shiv Ram Dubey" userId="3d1b6ae6218a2a90" providerId="LiveId" clId="{401C81FD-EEFA-469C-A0C8-43CE3B5DDF47}" dt="2021-08-24T11:05:39.588" v="341" actId="1036"/>
        <pc:sldMkLst>
          <pc:docMk/>
          <pc:sldMk cId="1082806786" sldId="1260"/>
        </pc:sldMkLst>
        <pc:spChg chg="mod">
          <ac:chgData name="Shiv Ram Dubey" userId="3d1b6ae6218a2a90" providerId="LiveId" clId="{401C81FD-EEFA-469C-A0C8-43CE3B5DDF47}" dt="2021-08-24T11:05:33.039" v="325" actId="403"/>
          <ac:spMkLst>
            <pc:docMk/>
            <pc:sldMk cId="1082806786" sldId="1260"/>
            <ac:spMk id="3" creationId="{00000000-0000-0000-0000-000000000000}"/>
          </ac:spMkLst>
        </pc:spChg>
        <pc:picChg chg="mod">
          <ac:chgData name="Shiv Ram Dubey" userId="3d1b6ae6218a2a90" providerId="LiveId" clId="{401C81FD-EEFA-469C-A0C8-43CE3B5DDF47}" dt="2021-08-24T11:05:39.588" v="341" actId="1036"/>
          <ac:picMkLst>
            <pc:docMk/>
            <pc:sldMk cId="1082806786" sldId="1260"/>
            <ac:picMk id="4" creationId="{00000000-0000-0000-0000-000000000000}"/>
          </ac:picMkLst>
        </pc:picChg>
      </pc:sldChg>
      <pc:sldChg chg="modSp mod">
        <pc:chgData name="Shiv Ram Dubey" userId="3d1b6ae6218a2a90" providerId="LiveId" clId="{401C81FD-EEFA-469C-A0C8-43CE3B5DDF47}" dt="2021-08-24T11:15:59.419" v="435" actId="1038"/>
        <pc:sldMkLst>
          <pc:docMk/>
          <pc:sldMk cId="2566990409" sldId="1263"/>
        </pc:sldMkLst>
        <pc:spChg chg="mod">
          <ac:chgData name="Shiv Ram Dubey" userId="3d1b6ae6218a2a90" providerId="LiveId" clId="{401C81FD-EEFA-469C-A0C8-43CE3B5DDF47}" dt="2021-08-24T11:11:33.928" v="366" actId="1038"/>
          <ac:spMkLst>
            <pc:docMk/>
            <pc:sldMk cId="2566990409" sldId="1263"/>
            <ac:spMk id="13" creationId="{AFBDC2C5-67CA-7E49-A3A8-64F129DC92A9}"/>
          </ac:spMkLst>
        </pc:spChg>
        <pc:spChg chg="mod">
          <ac:chgData name="Shiv Ram Dubey" userId="3d1b6ae6218a2a90" providerId="LiveId" clId="{401C81FD-EEFA-469C-A0C8-43CE3B5DDF47}" dt="2021-08-24T11:11:43.459" v="389" actId="1038"/>
          <ac:spMkLst>
            <pc:docMk/>
            <pc:sldMk cId="2566990409" sldId="1263"/>
            <ac:spMk id="21" creationId="{62B461F9-56AD-2A4B-8E07-11636C389154}"/>
          </ac:spMkLst>
        </pc:spChg>
        <pc:picChg chg="mod">
          <ac:chgData name="Shiv Ram Dubey" userId="3d1b6ae6218a2a90" providerId="LiveId" clId="{401C81FD-EEFA-469C-A0C8-43CE3B5DDF47}" dt="2021-08-24T11:15:59.419" v="435" actId="1038"/>
          <ac:picMkLst>
            <pc:docMk/>
            <pc:sldMk cId="2566990409" sldId="1263"/>
            <ac:picMk id="6" creationId="{69348EFD-B783-6D41-A652-4B111752733C}"/>
          </ac:picMkLst>
        </pc:picChg>
      </pc:sldChg>
      <pc:sldChg chg="addSp modSp add mod">
        <pc:chgData name="Shiv Ram Dubey" userId="3d1b6ae6218a2a90" providerId="LiveId" clId="{401C81FD-EEFA-469C-A0C8-43CE3B5DDF47}" dt="2021-08-24T11:38:32.735" v="692" actId="113"/>
        <pc:sldMkLst>
          <pc:docMk/>
          <pc:sldMk cId="555813936" sldId="1264"/>
        </pc:sldMkLst>
        <pc:spChg chg="mod">
          <ac:chgData name="Shiv Ram Dubey" userId="3d1b6ae6218a2a90" providerId="LiveId" clId="{401C81FD-EEFA-469C-A0C8-43CE3B5DDF47}" dt="2021-08-24T11:38:32.735" v="692" actId="113"/>
          <ac:spMkLst>
            <pc:docMk/>
            <pc:sldMk cId="555813936" sldId="1264"/>
            <ac:spMk id="56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38:32.735" v="692" actId="113"/>
          <ac:spMkLst>
            <pc:docMk/>
            <pc:sldMk cId="555813936" sldId="1264"/>
            <ac:spMk id="57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38:32.735" v="692" actId="113"/>
          <ac:spMkLst>
            <pc:docMk/>
            <pc:sldMk cId="555813936" sldId="1264"/>
            <ac:spMk id="58" creationId="{00000000-0000-0000-0000-000000000000}"/>
          </ac:spMkLst>
        </pc:spChg>
        <pc:spChg chg="mod">
          <ac:chgData name="Shiv Ram Dubey" userId="3d1b6ae6218a2a90" providerId="LiveId" clId="{401C81FD-EEFA-469C-A0C8-43CE3B5DDF47}" dt="2021-08-24T11:38:32.735" v="692" actId="113"/>
          <ac:spMkLst>
            <pc:docMk/>
            <pc:sldMk cId="555813936" sldId="1264"/>
            <ac:spMk id="59" creationId="{00000000-0000-0000-0000-000000000000}"/>
          </ac:spMkLst>
        </pc:spChg>
        <pc:spChg chg="add mod">
          <ac:chgData name="Shiv Ram Dubey" userId="3d1b6ae6218a2a90" providerId="LiveId" clId="{401C81FD-EEFA-469C-A0C8-43CE3B5DDF47}" dt="2021-08-24T11:38:12.670" v="688"/>
          <ac:spMkLst>
            <pc:docMk/>
            <pc:sldMk cId="555813936" sldId="1264"/>
            <ac:spMk id="90" creationId="{EF218CAC-581C-4CCA-9B21-AA04F2B7517B}"/>
          </ac:spMkLst>
        </pc:spChg>
        <pc:spChg chg="mod">
          <ac:chgData name="Shiv Ram Dubey" userId="3d1b6ae6218a2a90" providerId="LiveId" clId="{401C81FD-EEFA-469C-A0C8-43CE3B5DDF47}" dt="2021-08-24T11:38:32.735" v="692" actId="113"/>
          <ac:spMkLst>
            <pc:docMk/>
            <pc:sldMk cId="555813936" sldId="1264"/>
            <ac:spMk id="92" creationId="{00000000-0000-0000-0000-000000000000}"/>
          </ac:spMkLst>
        </pc:spChg>
        <pc:spChg chg="add mod">
          <ac:chgData name="Shiv Ram Dubey" userId="3d1b6ae6218a2a90" providerId="LiveId" clId="{401C81FD-EEFA-469C-A0C8-43CE3B5DDF47}" dt="2021-08-24T11:38:12.670" v="688"/>
          <ac:spMkLst>
            <pc:docMk/>
            <pc:sldMk cId="555813936" sldId="1264"/>
            <ac:spMk id="93" creationId="{08CADB32-6D2E-4D98-BD86-1E2025D35A37}"/>
          </ac:spMkLst>
        </pc:spChg>
        <pc:spChg chg="add mod">
          <ac:chgData name="Shiv Ram Dubey" userId="3d1b6ae6218a2a90" providerId="LiveId" clId="{401C81FD-EEFA-469C-A0C8-43CE3B5DDF47}" dt="2021-08-24T11:38:23.503" v="690"/>
          <ac:spMkLst>
            <pc:docMk/>
            <pc:sldMk cId="555813936" sldId="1264"/>
            <ac:spMk id="94" creationId="{600959AD-7215-4193-BC08-8A1C135CF00B}"/>
          </ac:spMkLst>
        </pc:spChg>
        <pc:spChg chg="add mod">
          <ac:chgData name="Shiv Ram Dubey" userId="3d1b6ae6218a2a90" providerId="LiveId" clId="{401C81FD-EEFA-469C-A0C8-43CE3B5DDF47}" dt="2021-08-24T11:38:23.503" v="690"/>
          <ac:spMkLst>
            <pc:docMk/>
            <pc:sldMk cId="555813936" sldId="1264"/>
            <ac:spMk id="95" creationId="{9AB73E2F-188B-47AB-A3DE-22921C96C7F5}"/>
          </ac:spMkLst>
        </pc:spChg>
      </pc:sldChg>
    </pc:docChg>
  </pc:docChgLst>
  <pc:docChgLst>
    <pc:chgData name="Shiv Ram Dubey" userId="3d1b6ae6218a2a90" providerId="LiveId" clId="{3A04CA4C-8732-4586-B04A-B92B064DFB08}"/>
    <pc:docChg chg="undo custSel addSld modSld">
      <pc:chgData name="Shiv Ram Dubey" userId="3d1b6ae6218a2a90" providerId="LiveId" clId="{3A04CA4C-8732-4586-B04A-B92B064DFB08}" dt="2021-09-05T04:10:40.515" v="194" actId="20577"/>
      <pc:docMkLst>
        <pc:docMk/>
      </pc:docMkLst>
      <pc:sldChg chg="addSp delSp modSp add mod">
        <pc:chgData name="Shiv Ram Dubey" userId="3d1b6ae6218a2a90" providerId="LiveId" clId="{3A04CA4C-8732-4586-B04A-B92B064DFB08}" dt="2021-09-05T03:47:31.043" v="91"/>
        <pc:sldMkLst>
          <pc:docMk/>
          <pc:sldMk cId="3561763873" sldId="778"/>
        </pc:sldMkLst>
        <pc:spChg chg="add mod">
          <ac:chgData name="Shiv Ram Dubey" userId="3d1b6ae6218a2a90" providerId="LiveId" clId="{3A04CA4C-8732-4586-B04A-B92B064DFB08}" dt="2021-09-05T03:47:31.043" v="91"/>
          <ac:spMkLst>
            <pc:docMk/>
            <pc:sldMk cId="3561763873" sldId="778"/>
            <ac:spMk id="5" creationId="{3ABFBAAE-F2C2-42EB-931B-47B703586912}"/>
          </ac:spMkLst>
        </pc:spChg>
        <pc:spChg chg="del mod">
          <ac:chgData name="Shiv Ram Dubey" userId="3d1b6ae6218a2a90" providerId="LiveId" clId="{3A04CA4C-8732-4586-B04A-B92B064DFB08}" dt="2021-09-05T03:47:28.719" v="90" actId="478"/>
          <ac:spMkLst>
            <pc:docMk/>
            <pc:sldMk cId="3561763873" sldId="778"/>
            <ac:spMk id="33794" creationId="{00000000-0000-0000-0000-000000000000}"/>
          </ac:spMkLst>
        </pc:spChg>
      </pc:sldChg>
      <pc:sldChg chg="add">
        <pc:chgData name="Shiv Ram Dubey" userId="3d1b6ae6218a2a90" providerId="LiveId" clId="{3A04CA4C-8732-4586-B04A-B92B064DFB08}" dt="2021-09-05T03:44:33.194" v="43"/>
        <pc:sldMkLst>
          <pc:docMk/>
          <pc:sldMk cId="2459047965" sldId="808"/>
        </pc:sldMkLst>
      </pc:sldChg>
      <pc:sldChg chg="addSp delSp modSp add mod">
        <pc:chgData name="Shiv Ram Dubey" userId="3d1b6ae6218a2a90" providerId="LiveId" clId="{3A04CA4C-8732-4586-B04A-B92B064DFB08}" dt="2021-09-05T03:48:40.786" v="105" actId="1076"/>
        <pc:sldMkLst>
          <pc:docMk/>
          <pc:sldMk cId="3328371224" sldId="809"/>
        </pc:sldMkLst>
        <pc:spChg chg="add del">
          <ac:chgData name="Shiv Ram Dubey" userId="3d1b6ae6218a2a90" providerId="LiveId" clId="{3A04CA4C-8732-4586-B04A-B92B064DFB08}" dt="2021-09-05T03:48:23.416" v="100" actId="22"/>
          <ac:spMkLst>
            <pc:docMk/>
            <pc:sldMk cId="3328371224" sldId="809"/>
            <ac:spMk id="6" creationId="{1CFAC57B-7433-4D7B-9C80-74FDD2E439C5}"/>
          </ac:spMkLst>
        </pc:spChg>
        <pc:spChg chg="add mod">
          <ac:chgData name="Shiv Ram Dubey" userId="3d1b6ae6218a2a90" providerId="LiveId" clId="{3A04CA4C-8732-4586-B04A-B92B064DFB08}" dt="2021-09-05T03:48:40.786" v="105" actId="1076"/>
          <ac:spMkLst>
            <pc:docMk/>
            <pc:sldMk cId="3328371224" sldId="809"/>
            <ac:spMk id="8" creationId="{609609D0-22E4-420C-AC74-DF348D7E9CAB}"/>
          </ac:spMkLst>
        </pc:spChg>
        <pc:spChg chg="del mod">
          <ac:chgData name="Shiv Ram Dubey" userId="3d1b6ae6218a2a90" providerId="LiveId" clId="{3A04CA4C-8732-4586-B04A-B92B064DFB08}" dt="2021-09-05T03:48:36.255" v="103" actId="478"/>
          <ac:spMkLst>
            <pc:docMk/>
            <pc:sldMk cId="3328371224" sldId="809"/>
            <ac:spMk id="33794" creationId="{00000000-0000-0000-0000-000000000000}"/>
          </ac:spMkLst>
        </pc:spChg>
      </pc:sldChg>
      <pc:sldChg chg="addSp delSp modSp add mod">
        <pc:chgData name="Shiv Ram Dubey" userId="3d1b6ae6218a2a90" providerId="LiveId" clId="{3A04CA4C-8732-4586-B04A-B92B064DFB08}" dt="2021-09-05T03:49:19.109" v="111" actId="1035"/>
        <pc:sldMkLst>
          <pc:docMk/>
          <pc:sldMk cId="3502514379" sldId="810"/>
        </pc:sldMkLst>
        <pc:spChg chg="add del mod">
          <ac:chgData name="Shiv Ram Dubey" userId="3d1b6ae6218a2a90" providerId="LiveId" clId="{3A04CA4C-8732-4586-B04A-B92B064DFB08}" dt="2021-09-05T03:48:52.482" v="108" actId="478"/>
          <ac:spMkLst>
            <pc:docMk/>
            <pc:sldMk cId="3502514379" sldId="810"/>
            <ac:spMk id="5" creationId="{AE123CE8-AD9E-4871-A9F9-CA0476434E13}"/>
          </ac:spMkLst>
        </pc:spChg>
        <pc:spChg chg="mod">
          <ac:chgData name="Shiv Ram Dubey" userId="3d1b6ae6218a2a90" providerId="LiveId" clId="{3A04CA4C-8732-4586-B04A-B92B064DFB08}" dt="2021-09-05T03:49:19.109" v="111" actId="1035"/>
          <ac:spMkLst>
            <pc:docMk/>
            <pc:sldMk cId="3502514379" sldId="810"/>
            <ac:spMk id="7" creationId="{00000000-0000-0000-0000-000000000000}"/>
          </ac:spMkLst>
        </pc:spChg>
        <pc:spChg chg="add mod">
          <ac:chgData name="Shiv Ram Dubey" userId="3d1b6ae6218a2a90" providerId="LiveId" clId="{3A04CA4C-8732-4586-B04A-B92B064DFB08}" dt="2021-09-05T03:48:45.064" v="106"/>
          <ac:spMkLst>
            <pc:docMk/>
            <pc:sldMk cId="3502514379" sldId="810"/>
            <ac:spMk id="8" creationId="{FEF7F687-548F-404D-9421-E32F879B346F}"/>
          </ac:spMkLst>
        </pc:spChg>
        <pc:spChg chg="del">
          <ac:chgData name="Shiv Ram Dubey" userId="3d1b6ae6218a2a90" providerId="LiveId" clId="{3A04CA4C-8732-4586-B04A-B92B064DFB08}" dt="2021-09-05T03:48:50.535" v="107" actId="478"/>
          <ac:spMkLst>
            <pc:docMk/>
            <pc:sldMk cId="3502514379" sldId="810"/>
            <ac:spMk id="33794" creationId="{00000000-0000-0000-0000-000000000000}"/>
          </ac:spMkLst>
        </pc:spChg>
      </pc:sldChg>
      <pc:sldChg chg="addSp delSp modSp add mod">
        <pc:chgData name="Shiv Ram Dubey" userId="3d1b6ae6218a2a90" providerId="LiveId" clId="{3A04CA4C-8732-4586-B04A-B92B064DFB08}" dt="2021-09-05T03:49:34.747" v="115"/>
        <pc:sldMkLst>
          <pc:docMk/>
          <pc:sldMk cId="2386367690" sldId="812"/>
        </pc:sldMkLst>
        <pc:spChg chg="add mod">
          <ac:chgData name="Shiv Ram Dubey" userId="3d1b6ae6218a2a90" providerId="LiveId" clId="{3A04CA4C-8732-4586-B04A-B92B064DFB08}" dt="2021-09-05T03:49:34.747" v="115"/>
          <ac:spMkLst>
            <pc:docMk/>
            <pc:sldMk cId="2386367690" sldId="812"/>
            <ac:spMk id="7" creationId="{9DFC433A-9C73-496E-A015-B3991E143B00}"/>
          </ac:spMkLst>
        </pc:spChg>
        <pc:spChg chg="del mod">
          <ac:chgData name="Shiv Ram Dubey" userId="3d1b6ae6218a2a90" providerId="LiveId" clId="{3A04CA4C-8732-4586-B04A-B92B064DFB08}" dt="2021-09-05T03:49:31.002" v="114" actId="478"/>
          <ac:spMkLst>
            <pc:docMk/>
            <pc:sldMk cId="2386367690" sldId="812"/>
            <ac:spMk id="33794" creationId="{00000000-0000-0000-0000-000000000000}"/>
          </ac:spMkLst>
        </pc:spChg>
      </pc:sldChg>
      <pc:sldChg chg="addSp delSp modSp add mod">
        <pc:chgData name="Shiv Ram Dubey" userId="3d1b6ae6218a2a90" providerId="LiveId" clId="{3A04CA4C-8732-4586-B04A-B92B064DFB08}" dt="2021-09-05T03:51:52.334" v="151"/>
        <pc:sldMkLst>
          <pc:docMk/>
          <pc:sldMk cId="3423914196" sldId="813"/>
        </pc:sldMkLst>
        <pc:spChg chg="add del">
          <ac:chgData name="Shiv Ram Dubey" userId="3d1b6ae6218a2a90" providerId="LiveId" clId="{3A04CA4C-8732-4586-B04A-B92B064DFB08}" dt="2021-09-05T03:51:38.833" v="147" actId="22"/>
          <ac:spMkLst>
            <pc:docMk/>
            <pc:sldMk cId="3423914196" sldId="813"/>
            <ac:spMk id="12" creationId="{F3FE4836-E246-4A5B-B2CE-0D1D13FCCF5B}"/>
          </ac:spMkLst>
        </pc:spChg>
        <pc:spChg chg="add mod">
          <ac:chgData name="Shiv Ram Dubey" userId="3d1b6ae6218a2a90" providerId="LiveId" clId="{3A04CA4C-8732-4586-B04A-B92B064DFB08}" dt="2021-09-05T03:51:52.334" v="151"/>
          <ac:spMkLst>
            <pc:docMk/>
            <pc:sldMk cId="3423914196" sldId="813"/>
            <ac:spMk id="13" creationId="{51C26B14-43B1-492E-A24C-15F471005345}"/>
          </ac:spMkLst>
        </pc:spChg>
        <pc:spChg chg="del mod">
          <ac:chgData name="Shiv Ram Dubey" userId="3d1b6ae6218a2a90" providerId="LiveId" clId="{3A04CA4C-8732-4586-B04A-B92B064DFB08}" dt="2021-09-05T03:51:50.254" v="150" actId="478"/>
          <ac:spMkLst>
            <pc:docMk/>
            <pc:sldMk cId="3423914196" sldId="813"/>
            <ac:spMk id="33794" creationId="{00000000-0000-0000-0000-000000000000}"/>
          </ac:spMkLst>
        </pc:spChg>
      </pc:sldChg>
      <pc:sldChg chg="add">
        <pc:chgData name="Shiv Ram Dubey" userId="3d1b6ae6218a2a90" providerId="LiveId" clId="{3A04CA4C-8732-4586-B04A-B92B064DFB08}" dt="2021-09-05T03:44:33.194" v="43"/>
        <pc:sldMkLst>
          <pc:docMk/>
          <pc:sldMk cId="128865890" sldId="816"/>
        </pc:sldMkLst>
      </pc:sldChg>
      <pc:sldChg chg="addSp delSp modSp add mod">
        <pc:chgData name="Shiv Ram Dubey" userId="3d1b6ae6218a2a90" providerId="LiveId" clId="{3A04CA4C-8732-4586-B04A-B92B064DFB08}" dt="2021-09-05T03:48:09.512" v="98"/>
        <pc:sldMkLst>
          <pc:docMk/>
          <pc:sldMk cId="1276129024" sldId="822"/>
        </pc:sldMkLst>
        <pc:spChg chg="add del">
          <ac:chgData name="Shiv Ram Dubey" userId="3d1b6ae6218a2a90" providerId="LiveId" clId="{3A04CA4C-8732-4586-B04A-B92B064DFB08}" dt="2021-09-05T03:47:45.243" v="93" actId="22"/>
          <ac:spMkLst>
            <pc:docMk/>
            <pc:sldMk cId="1276129024" sldId="822"/>
            <ac:spMk id="7" creationId="{0DD0A4FD-B851-4DA1-8461-00AC5B45ECE3}"/>
          </ac:spMkLst>
        </pc:spChg>
        <pc:spChg chg="add mod">
          <ac:chgData name="Shiv Ram Dubey" userId="3d1b6ae6218a2a90" providerId="LiveId" clId="{3A04CA4C-8732-4586-B04A-B92B064DFB08}" dt="2021-09-05T03:48:09.512" v="98"/>
          <ac:spMkLst>
            <pc:docMk/>
            <pc:sldMk cId="1276129024" sldId="822"/>
            <ac:spMk id="8" creationId="{23829DE2-6D69-4042-AAB7-2E25513A6107}"/>
          </ac:spMkLst>
        </pc:spChg>
        <pc:spChg chg="del mod">
          <ac:chgData name="Shiv Ram Dubey" userId="3d1b6ae6218a2a90" providerId="LiveId" clId="{3A04CA4C-8732-4586-B04A-B92B064DFB08}" dt="2021-09-05T03:48:07.370" v="97" actId="478"/>
          <ac:spMkLst>
            <pc:docMk/>
            <pc:sldMk cId="1276129024" sldId="822"/>
            <ac:spMk id="33794" creationId="{00000000-0000-0000-0000-000000000000}"/>
          </ac:spMkLst>
        </pc:spChg>
      </pc:sldChg>
      <pc:sldChg chg="addSp delSp modSp add mod">
        <pc:chgData name="Shiv Ram Dubey" userId="3d1b6ae6218a2a90" providerId="LiveId" clId="{3A04CA4C-8732-4586-B04A-B92B064DFB08}" dt="2021-09-05T03:50:10.403" v="124" actId="478"/>
        <pc:sldMkLst>
          <pc:docMk/>
          <pc:sldMk cId="3886508492" sldId="883"/>
        </pc:sldMkLst>
        <pc:spChg chg="add del mod">
          <ac:chgData name="Shiv Ram Dubey" userId="3d1b6ae6218a2a90" providerId="LiveId" clId="{3A04CA4C-8732-4586-B04A-B92B064DFB08}" dt="2021-09-05T03:50:10.403" v="124" actId="478"/>
          <ac:spMkLst>
            <pc:docMk/>
            <pc:sldMk cId="3886508492" sldId="883"/>
            <ac:spMk id="7" creationId="{266E2E59-9650-4AF2-8EE0-ECFFF71DE7B9}"/>
          </ac:spMkLst>
        </pc:spChg>
        <pc:spChg chg="add mod">
          <ac:chgData name="Shiv Ram Dubey" userId="3d1b6ae6218a2a90" providerId="LiveId" clId="{3A04CA4C-8732-4586-B04A-B92B064DFB08}" dt="2021-09-05T03:50:04.164" v="122"/>
          <ac:spMkLst>
            <pc:docMk/>
            <pc:sldMk cId="3886508492" sldId="883"/>
            <ac:spMk id="10" creationId="{FD145B10-C4CC-480C-B065-34259E81A739}"/>
          </ac:spMkLst>
        </pc:spChg>
        <pc:spChg chg="del">
          <ac:chgData name="Shiv Ram Dubey" userId="3d1b6ae6218a2a90" providerId="LiveId" clId="{3A04CA4C-8732-4586-B04A-B92B064DFB08}" dt="2021-09-05T03:50:09.209" v="123" actId="478"/>
          <ac:spMkLst>
            <pc:docMk/>
            <pc:sldMk cId="3886508492" sldId="883"/>
            <ac:spMk id="33794" creationId="{00000000-0000-0000-0000-000000000000}"/>
          </ac:spMkLst>
        </pc:spChg>
      </pc:sldChg>
      <pc:sldChg chg="addSp delSp modSp add mod">
        <pc:chgData name="Shiv Ram Dubey" userId="3d1b6ae6218a2a90" providerId="LiveId" clId="{3A04CA4C-8732-4586-B04A-B92B064DFB08}" dt="2021-09-05T03:50:01.750" v="121" actId="478"/>
        <pc:sldMkLst>
          <pc:docMk/>
          <pc:sldMk cId="2366707401" sldId="884"/>
        </pc:sldMkLst>
        <pc:spChg chg="add del mod">
          <ac:chgData name="Shiv Ram Dubey" userId="3d1b6ae6218a2a90" providerId="LiveId" clId="{3A04CA4C-8732-4586-B04A-B92B064DFB08}" dt="2021-09-05T03:50:01.750" v="121" actId="478"/>
          <ac:spMkLst>
            <pc:docMk/>
            <pc:sldMk cId="2366707401" sldId="884"/>
            <ac:spMk id="7" creationId="{3E94A864-F65B-40DD-BD80-B9249543C250}"/>
          </ac:spMkLst>
        </pc:spChg>
        <pc:spChg chg="add mod">
          <ac:chgData name="Shiv Ram Dubey" userId="3d1b6ae6218a2a90" providerId="LiveId" clId="{3A04CA4C-8732-4586-B04A-B92B064DFB08}" dt="2021-09-05T03:49:54.506" v="119"/>
          <ac:spMkLst>
            <pc:docMk/>
            <pc:sldMk cId="2366707401" sldId="884"/>
            <ac:spMk id="9" creationId="{232A310D-C705-427F-A87A-02988D05F659}"/>
          </ac:spMkLst>
        </pc:spChg>
        <pc:spChg chg="del">
          <ac:chgData name="Shiv Ram Dubey" userId="3d1b6ae6218a2a90" providerId="LiveId" clId="{3A04CA4C-8732-4586-B04A-B92B064DFB08}" dt="2021-09-05T03:50:00.412" v="120" actId="478"/>
          <ac:spMkLst>
            <pc:docMk/>
            <pc:sldMk cId="2366707401" sldId="884"/>
            <ac:spMk id="33794" creationId="{00000000-0000-0000-0000-000000000000}"/>
          </ac:spMkLst>
        </pc:spChg>
      </pc:sldChg>
      <pc:sldChg chg="addSp delSp modSp add mod">
        <pc:chgData name="Shiv Ram Dubey" userId="3d1b6ae6218a2a90" providerId="LiveId" clId="{3A04CA4C-8732-4586-B04A-B92B064DFB08}" dt="2021-09-05T03:49:49.534" v="118" actId="478"/>
        <pc:sldMkLst>
          <pc:docMk/>
          <pc:sldMk cId="1361143897" sldId="885"/>
        </pc:sldMkLst>
        <pc:spChg chg="add del mod">
          <ac:chgData name="Shiv Ram Dubey" userId="3d1b6ae6218a2a90" providerId="LiveId" clId="{3A04CA4C-8732-4586-B04A-B92B064DFB08}" dt="2021-09-05T03:49:49.534" v="118" actId="478"/>
          <ac:spMkLst>
            <pc:docMk/>
            <pc:sldMk cId="1361143897" sldId="885"/>
            <ac:spMk id="5" creationId="{D1E769E9-AA23-455F-AB57-AE3D4B32187B}"/>
          </ac:spMkLst>
        </pc:spChg>
        <pc:spChg chg="add mod">
          <ac:chgData name="Shiv Ram Dubey" userId="3d1b6ae6218a2a90" providerId="LiveId" clId="{3A04CA4C-8732-4586-B04A-B92B064DFB08}" dt="2021-09-05T03:49:43.900" v="116"/>
          <ac:spMkLst>
            <pc:docMk/>
            <pc:sldMk cId="1361143897" sldId="885"/>
            <ac:spMk id="7" creationId="{4EBFBBB0-A1F0-4DA6-BD42-6A26504BFECE}"/>
          </ac:spMkLst>
        </pc:spChg>
        <pc:spChg chg="del">
          <ac:chgData name="Shiv Ram Dubey" userId="3d1b6ae6218a2a90" providerId="LiveId" clId="{3A04CA4C-8732-4586-B04A-B92B064DFB08}" dt="2021-09-05T03:49:47.551" v="117" actId="478"/>
          <ac:spMkLst>
            <pc:docMk/>
            <pc:sldMk cId="1361143897" sldId="885"/>
            <ac:spMk id="33794" creationId="{00000000-0000-0000-0000-000000000000}"/>
          </ac:spMkLst>
        </pc:spChg>
      </pc:sldChg>
      <pc:sldChg chg="add">
        <pc:chgData name="Shiv Ram Dubey" userId="3d1b6ae6218a2a90" providerId="LiveId" clId="{3A04CA4C-8732-4586-B04A-B92B064DFB08}" dt="2021-09-05T03:44:33.194" v="43"/>
        <pc:sldMkLst>
          <pc:docMk/>
          <pc:sldMk cId="1533025479" sldId="886"/>
        </pc:sldMkLst>
      </pc:sldChg>
      <pc:sldChg chg="modSp mod">
        <pc:chgData name="Shiv Ram Dubey" userId="3d1b6ae6218a2a90" providerId="LiveId" clId="{3A04CA4C-8732-4586-B04A-B92B064DFB08}" dt="2021-09-05T03:44:59.186" v="65" actId="20577"/>
        <pc:sldMkLst>
          <pc:docMk/>
          <pc:sldMk cId="387686916" sldId="905"/>
        </pc:sldMkLst>
        <pc:spChg chg="mod">
          <ac:chgData name="Shiv Ram Dubey" userId="3d1b6ae6218a2a90" providerId="LiveId" clId="{3A04CA4C-8732-4586-B04A-B92B064DFB08}" dt="2021-09-05T03:44:59.186" v="65" actId="20577"/>
          <ac:spMkLst>
            <pc:docMk/>
            <pc:sldMk cId="387686916" sldId="905"/>
            <ac:spMk id="5" creationId="{F7F3B8EC-83A8-45BD-84A5-A245CC842B44}"/>
          </ac:spMkLst>
        </pc:spChg>
      </pc:sldChg>
      <pc:sldChg chg="modSp add mod">
        <pc:chgData name="Shiv Ram Dubey" userId="3d1b6ae6218a2a90" providerId="LiveId" clId="{3A04CA4C-8732-4586-B04A-B92B064DFB08}" dt="2021-09-05T03:44:42.468" v="44" actId="14100"/>
        <pc:sldMkLst>
          <pc:docMk/>
          <pc:sldMk cId="4239419427" sldId="906"/>
        </pc:sldMkLst>
        <pc:spChg chg="mod">
          <ac:chgData name="Shiv Ram Dubey" userId="3d1b6ae6218a2a90" providerId="LiveId" clId="{3A04CA4C-8732-4586-B04A-B92B064DFB08}" dt="2021-09-05T03:44:42.468" v="44" actId="14100"/>
          <ac:spMkLst>
            <pc:docMk/>
            <pc:sldMk cId="4239419427" sldId="906"/>
            <ac:spMk id="33794" creationId="{00000000-0000-0000-0000-000000000000}"/>
          </ac:spMkLst>
        </pc:spChg>
      </pc:sldChg>
      <pc:sldChg chg="addSp delSp modSp add mod">
        <pc:chgData name="Shiv Ram Dubey" userId="3d1b6ae6218a2a90" providerId="LiveId" clId="{3A04CA4C-8732-4586-B04A-B92B064DFB08}" dt="2021-09-05T03:45:25.159" v="69" actId="478"/>
        <pc:sldMkLst>
          <pc:docMk/>
          <pc:sldMk cId="3018069266" sldId="930"/>
        </pc:sldMkLst>
        <pc:spChg chg="del mod">
          <ac:chgData name="Shiv Ram Dubey" userId="3d1b6ae6218a2a90" providerId="LiveId" clId="{3A04CA4C-8732-4586-B04A-B92B064DFB08}" dt="2021-09-05T03:45:25.159" v="69" actId="478"/>
          <ac:spMkLst>
            <pc:docMk/>
            <pc:sldMk cId="3018069266" sldId="930"/>
            <ac:spMk id="2" creationId="{00000000-0000-0000-0000-000000000000}"/>
          </ac:spMkLst>
        </pc:spChg>
        <pc:spChg chg="add mod">
          <ac:chgData name="Shiv Ram Dubey" userId="3d1b6ae6218a2a90" providerId="LiveId" clId="{3A04CA4C-8732-4586-B04A-B92B064DFB08}" dt="2021-09-05T03:45:19.818" v="68"/>
          <ac:spMkLst>
            <pc:docMk/>
            <pc:sldMk cId="3018069266" sldId="930"/>
            <ac:spMk id="5" creationId="{1C649185-CAE3-42DC-AC73-0B2445FCED6D}"/>
          </ac:spMkLst>
        </pc:spChg>
      </pc:sldChg>
      <pc:sldChg chg="addSp delSp modSp add mod modNotes">
        <pc:chgData name="Shiv Ram Dubey" userId="3d1b6ae6218a2a90" providerId="LiveId" clId="{3A04CA4C-8732-4586-B04A-B92B064DFB08}" dt="2021-09-05T03:45:49.860" v="72" actId="478"/>
        <pc:sldMkLst>
          <pc:docMk/>
          <pc:sldMk cId="4276984527" sldId="931"/>
        </pc:sldMkLst>
        <pc:spChg chg="del">
          <ac:chgData name="Shiv Ram Dubey" userId="3d1b6ae6218a2a90" providerId="LiveId" clId="{3A04CA4C-8732-4586-B04A-B92B064DFB08}" dt="2021-09-05T03:45:48.031" v="71" actId="478"/>
          <ac:spMkLst>
            <pc:docMk/>
            <pc:sldMk cId="4276984527" sldId="931"/>
            <ac:spMk id="2" creationId="{00000000-0000-0000-0000-000000000000}"/>
          </ac:spMkLst>
        </pc:spChg>
        <pc:spChg chg="add del mod">
          <ac:chgData name="Shiv Ram Dubey" userId="3d1b6ae6218a2a90" providerId="LiveId" clId="{3A04CA4C-8732-4586-B04A-B92B064DFB08}" dt="2021-09-05T03:45:49.860" v="72" actId="478"/>
          <ac:spMkLst>
            <pc:docMk/>
            <pc:sldMk cId="4276984527" sldId="931"/>
            <ac:spMk id="5" creationId="{71749D22-7EDE-4A3F-85D5-B89DC6C16695}"/>
          </ac:spMkLst>
        </pc:spChg>
        <pc:spChg chg="add mod">
          <ac:chgData name="Shiv Ram Dubey" userId="3d1b6ae6218a2a90" providerId="LiveId" clId="{3A04CA4C-8732-4586-B04A-B92B064DFB08}" dt="2021-09-05T03:45:40.792" v="70"/>
          <ac:spMkLst>
            <pc:docMk/>
            <pc:sldMk cId="4276984527" sldId="931"/>
            <ac:spMk id="6" creationId="{0517A5A2-8A48-438A-9551-6EC22CC88DBC}"/>
          </ac:spMkLst>
        </pc:spChg>
      </pc:sldChg>
      <pc:sldChg chg="addSp delSp modSp add mod modNotes">
        <pc:chgData name="Shiv Ram Dubey" userId="3d1b6ae6218a2a90" providerId="LiveId" clId="{3A04CA4C-8732-4586-B04A-B92B064DFB08}" dt="2021-09-05T03:46:04.105" v="76" actId="478"/>
        <pc:sldMkLst>
          <pc:docMk/>
          <pc:sldMk cId="3820025683" sldId="932"/>
        </pc:sldMkLst>
        <pc:spChg chg="del mod">
          <ac:chgData name="Shiv Ram Dubey" userId="3d1b6ae6218a2a90" providerId="LiveId" clId="{3A04CA4C-8732-4586-B04A-B92B064DFB08}" dt="2021-09-05T03:46:04.105" v="76" actId="478"/>
          <ac:spMkLst>
            <pc:docMk/>
            <pc:sldMk cId="3820025683" sldId="932"/>
            <ac:spMk id="2" creationId="{00000000-0000-0000-0000-000000000000}"/>
          </ac:spMkLst>
        </pc:spChg>
        <pc:spChg chg="add mod">
          <ac:chgData name="Shiv Ram Dubey" userId="3d1b6ae6218a2a90" providerId="LiveId" clId="{3A04CA4C-8732-4586-B04A-B92B064DFB08}" dt="2021-09-05T03:46:00.825" v="75"/>
          <ac:spMkLst>
            <pc:docMk/>
            <pc:sldMk cId="3820025683" sldId="932"/>
            <ac:spMk id="5" creationId="{1B7EA415-C48A-408A-8C38-57BAFAFAA1DC}"/>
          </ac:spMkLst>
        </pc:spChg>
      </pc:sldChg>
      <pc:sldChg chg="addSp delSp modSp add mod modNotes">
        <pc:chgData name="Shiv Ram Dubey" userId="3d1b6ae6218a2a90" providerId="LiveId" clId="{3A04CA4C-8732-4586-B04A-B92B064DFB08}" dt="2021-09-05T03:46:28.796" v="80" actId="478"/>
        <pc:sldMkLst>
          <pc:docMk/>
          <pc:sldMk cId="3510814707" sldId="933"/>
        </pc:sldMkLst>
        <pc:spChg chg="del">
          <ac:chgData name="Shiv Ram Dubey" userId="3d1b6ae6218a2a90" providerId="LiveId" clId="{3A04CA4C-8732-4586-B04A-B92B064DFB08}" dt="2021-09-05T03:46:25.206" v="78" actId="478"/>
          <ac:spMkLst>
            <pc:docMk/>
            <pc:sldMk cId="3510814707" sldId="933"/>
            <ac:spMk id="2" creationId="{00000000-0000-0000-0000-000000000000}"/>
          </ac:spMkLst>
        </pc:spChg>
        <pc:spChg chg="add del mod">
          <ac:chgData name="Shiv Ram Dubey" userId="3d1b6ae6218a2a90" providerId="LiveId" clId="{3A04CA4C-8732-4586-B04A-B92B064DFB08}" dt="2021-09-05T03:46:28.796" v="80" actId="478"/>
          <ac:spMkLst>
            <pc:docMk/>
            <pc:sldMk cId="3510814707" sldId="933"/>
            <ac:spMk id="5" creationId="{249DF530-5B2B-48EA-9A04-F74066AA94F6}"/>
          </ac:spMkLst>
        </pc:spChg>
        <pc:spChg chg="add mod">
          <ac:chgData name="Shiv Ram Dubey" userId="3d1b6ae6218a2a90" providerId="LiveId" clId="{3A04CA4C-8732-4586-B04A-B92B064DFB08}" dt="2021-09-05T03:46:19.667" v="77"/>
          <ac:spMkLst>
            <pc:docMk/>
            <pc:sldMk cId="3510814707" sldId="933"/>
            <ac:spMk id="8" creationId="{3C837946-3D3E-4E8D-929F-A511001571E8}"/>
          </ac:spMkLst>
        </pc:spChg>
      </pc:sldChg>
      <pc:sldChg chg="addSp delSp modSp add mod modNotes">
        <pc:chgData name="Shiv Ram Dubey" userId="3d1b6ae6218a2a90" providerId="LiveId" clId="{3A04CA4C-8732-4586-B04A-B92B064DFB08}" dt="2021-09-05T03:46:51.372" v="84"/>
        <pc:sldMkLst>
          <pc:docMk/>
          <pc:sldMk cId="2969435772" sldId="934"/>
        </pc:sldMkLst>
        <pc:spChg chg="del mod">
          <ac:chgData name="Shiv Ram Dubey" userId="3d1b6ae6218a2a90" providerId="LiveId" clId="{3A04CA4C-8732-4586-B04A-B92B064DFB08}" dt="2021-09-05T03:46:48.329" v="83" actId="478"/>
          <ac:spMkLst>
            <pc:docMk/>
            <pc:sldMk cId="2969435772" sldId="934"/>
            <ac:spMk id="2" creationId="{00000000-0000-0000-0000-000000000000}"/>
          </ac:spMkLst>
        </pc:spChg>
        <pc:spChg chg="add mod">
          <ac:chgData name="Shiv Ram Dubey" userId="3d1b6ae6218a2a90" providerId="LiveId" clId="{3A04CA4C-8732-4586-B04A-B92B064DFB08}" dt="2021-09-05T03:46:51.372" v="84"/>
          <ac:spMkLst>
            <pc:docMk/>
            <pc:sldMk cId="2969435772" sldId="934"/>
            <ac:spMk id="5" creationId="{1334AFCD-E605-44B9-A823-2E1D9CF5963E}"/>
          </ac:spMkLst>
        </pc:spChg>
      </pc:sldChg>
      <pc:sldChg chg="addSp delSp modSp add mod modNotes">
        <pc:chgData name="Shiv Ram Dubey" userId="3d1b6ae6218a2a90" providerId="LiveId" clId="{3A04CA4C-8732-4586-B04A-B92B064DFB08}" dt="2021-09-05T03:47:09.897" v="87" actId="478"/>
        <pc:sldMkLst>
          <pc:docMk/>
          <pc:sldMk cId="2928240630" sldId="935"/>
        </pc:sldMkLst>
        <pc:spChg chg="del">
          <ac:chgData name="Shiv Ram Dubey" userId="3d1b6ae6218a2a90" providerId="LiveId" clId="{3A04CA4C-8732-4586-B04A-B92B064DFB08}" dt="2021-09-05T03:47:07.669" v="86" actId="478"/>
          <ac:spMkLst>
            <pc:docMk/>
            <pc:sldMk cId="2928240630" sldId="935"/>
            <ac:spMk id="2" creationId="{00000000-0000-0000-0000-000000000000}"/>
          </ac:spMkLst>
        </pc:spChg>
        <pc:spChg chg="add mod">
          <ac:chgData name="Shiv Ram Dubey" userId="3d1b6ae6218a2a90" providerId="LiveId" clId="{3A04CA4C-8732-4586-B04A-B92B064DFB08}" dt="2021-09-05T03:47:03.178" v="85"/>
          <ac:spMkLst>
            <pc:docMk/>
            <pc:sldMk cId="2928240630" sldId="935"/>
            <ac:spMk id="7" creationId="{F968F136-B00D-42E1-914E-BA5B3C5F6F97}"/>
          </ac:spMkLst>
        </pc:spChg>
        <pc:spChg chg="add del mod">
          <ac:chgData name="Shiv Ram Dubey" userId="3d1b6ae6218a2a90" providerId="LiveId" clId="{3A04CA4C-8732-4586-B04A-B92B064DFB08}" dt="2021-09-05T03:47:09.897" v="87" actId="478"/>
          <ac:spMkLst>
            <pc:docMk/>
            <pc:sldMk cId="2928240630" sldId="935"/>
            <ac:spMk id="8" creationId="{48E42F58-4FD9-4AAE-9CEE-5BBE3A5B62C3}"/>
          </ac:spMkLst>
        </pc:spChg>
      </pc:sldChg>
      <pc:sldChg chg="addSp modSp add">
        <pc:chgData name="Shiv Ram Dubey" userId="3d1b6ae6218a2a90" providerId="LiveId" clId="{3A04CA4C-8732-4586-B04A-B92B064DFB08}" dt="2021-09-05T03:47:52.150" v="94"/>
        <pc:sldMkLst>
          <pc:docMk/>
          <pc:sldMk cId="1660954533" sldId="947"/>
        </pc:sldMkLst>
        <pc:spChg chg="add mod">
          <ac:chgData name="Shiv Ram Dubey" userId="3d1b6ae6218a2a90" providerId="LiveId" clId="{3A04CA4C-8732-4586-B04A-B92B064DFB08}" dt="2021-09-05T03:47:52.150" v="94"/>
          <ac:spMkLst>
            <pc:docMk/>
            <pc:sldMk cId="1660954533" sldId="947"/>
            <ac:spMk id="9" creationId="{E944D13C-A74F-43B6-8139-FAE4A2BF7890}"/>
          </ac:spMkLst>
        </pc:spChg>
      </pc:sldChg>
      <pc:sldChg chg="addSp modSp add">
        <pc:chgData name="Shiv Ram Dubey" userId="3d1b6ae6218a2a90" providerId="LiveId" clId="{3A04CA4C-8732-4586-B04A-B92B064DFB08}" dt="2021-09-05T03:51:07.247" v="141" actId="1036"/>
        <pc:sldMkLst>
          <pc:docMk/>
          <pc:sldMk cId="2129711078" sldId="948"/>
        </pc:sldMkLst>
        <pc:spChg chg="add mod">
          <ac:chgData name="Shiv Ram Dubey" userId="3d1b6ae6218a2a90" providerId="LiveId" clId="{3A04CA4C-8732-4586-B04A-B92B064DFB08}" dt="2021-09-05T03:50:20.077" v="125"/>
          <ac:spMkLst>
            <pc:docMk/>
            <pc:sldMk cId="2129711078" sldId="948"/>
            <ac:spMk id="5" creationId="{F44A1F5A-2953-45D5-AF41-C14EB3B81C63}"/>
          </ac:spMkLst>
        </pc:spChg>
        <pc:picChg chg="mod">
          <ac:chgData name="Shiv Ram Dubey" userId="3d1b6ae6218a2a90" providerId="LiveId" clId="{3A04CA4C-8732-4586-B04A-B92B064DFB08}" dt="2021-09-05T03:51:07.247" v="141" actId="1036"/>
          <ac:picMkLst>
            <pc:docMk/>
            <pc:sldMk cId="2129711078" sldId="948"/>
            <ac:picMk id="4098" creationId="{00000000-0000-0000-0000-000000000000}"/>
          </ac:picMkLst>
        </pc:picChg>
      </pc:sldChg>
      <pc:sldChg chg="addSp modSp add">
        <pc:chgData name="Shiv Ram Dubey" userId="3d1b6ae6218a2a90" providerId="LiveId" clId="{3A04CA4C-8732-4586-B04A-B92B064DFB08}" dt="2021-09-05T03:50:59.286" v="132" actId="1036"/>
        <pc:sldMkLst>
          <pc:docMk/>
          <pc:sldMk cId="460014587" sldId="949"/>
        </pc:sldMkLst>
        <pc:spChg chg="add mod">
          <ac:chgData name="Shiv Ram Dubey" userId="3d1b6ae6218a2a90" providerId="LiveId" clId="{3A04CA4C-8732-4586-B04A-B92B064DFB08}" dt="2021-09-05T03:50:52.740" v="126"/>
          <ac:spMkLst>
            <pc:docMk/>
            <pc:sldMk cId="460014587" sldId="949"/>
            <ac:spMk id="5" creationId="{4F04E8D5-EDA5-488E-956E-D0B47ECB9418}"/>
          </ac:spMkLst>
        </pc:spChg>
        <pc:picChg chg="mod">
          <ac:chgData name="Shiv Ram Dubey" userId="3d1b6ae6218a2a90" providerId="LiveId" clId="{3A04CA4C-8732-4586-B04A-B92B064DFB08}" dt="2021-09-05T03:50:59.286" v="132" actId="1036"/>
          <ac:picMkLst>
            <pc:docMk/>
            <pc:sldMk cId="460014587" sldId="949"/>
            <ac:picMk id="5122" creationId="{00000000-0000-0000-0000-000000000000}"/>
          </ac:picMkLst>
        </pc:picChg>
      </pc:sldChg>
      <pc:sldChg chg="addSp delSp modSp add mod">
        <pc:chgData name="Shiv Ram Dubey" userId="3d1b6ae6218a2a90" providerId="LiveId" clId="{3A04CA4C-8732-4586-B04A-B92B064DFB08}" dt="2021-09-05T03:51:22.930" v="145"/>
        <pc:sldMkLst>
          <pc:docMk/>
          <pc:sldMk cId="2123355764" sldId="950"/>
        </pc:sldMkLst>
        <pc:spChg chg="add mod">
          <ac:chgData name="Shiv Ram Dubey" userId="3d1b6ae6218a2a90" providerId="LiveId" clId="{3A04CA4C-8732-4586-B04A-B92B064DFB08}" dt="2021-09-05T03:51:22.930" v="145"/>
          <ac:spMkLst>
            <pc:docMk/>
            <pc:sldMk cId="2123355764" sldId="950"/>
            <ac:spMk id="5" creationId="{3B42AD43-2E28-4080-B47F-1C5A981A94A3}"/>
          </ac:spMkLst>
        </pc:spChg>
        <pc:spChg chg="del mod">
          <ac:chgData name="Shiv Ram Dubey" userId="3d1b6ae6218a2a90" providerId="LiveId" clId="{3A04CA4C-8732-4586-B04A-B92B064DFB08}" dt="2021-09-05T03:51:20.802" v="144" actId="478"/>
          <ac:spMkLst>
            <pc:docMk/>
            <pc:sldMk cId="2123355764" sldId="950"/>
            <ac:spMk id="33794" creationId="{00000000-0000-0000-0000-000000000000}"/>
          </ac:spMkLst>
        </pc:spChg>
      </pc:sldChg>
      <pc:sldChg chg="addSp delSp modSp add mod">
        <pc:chgData name="Shiv Ram Dubey" userId="3d1b6ae6218a2a90" providerId="LiveId" clId="{3A04CA4C-8732-4586-B04A-B92B064DFB08}" dt="2021-09-05T03:52:36.641" v="162"/>
        <pc:sldMkLst>
          <pc:docMk/>
          <pc:sldMk cId="2806620558" sldId="951"/>
        </pc:sldMkLst>
        <pc:spChg chg="add mod">
          <ac:chgData name="Shiv Ram Dubey" userId="3d1b6ae6218a2a90" providerId="LiveId" clId="{3A04CA4C-8732-4586-B04A-B92B064DFB08}" dt="2021-09-05T03:52:36.641" v="162"/>
          <ac:spMkLst>
            <pc:docMk/>
            <pc:sldMk cId="2806620558" sldId="951"/>
            <ac:spMk id="5" creationId="{594D6F77-D19A-40CC-9E46-C3629D5E7354}"/>
          </ac:spMkLst>
        </pc:spChg>
        <pc:spChg chg="del mod">
          <ac:chgData name="Shiv Ram Dubey" userId="3d1b6ae6218a2a90" providerId="LiveId" clId="{3A04CA4C-8732-4586-B04A-B92B064DFB08}" dt="2021-09-05T03:52:34.428" v="161" actId="478"/>
          <ac:spMkLst>
            <pc:docMk/>
            <pc:sldMk cId="2806620558" sldId="951"/>
            <ac:spMk id="33794" creationId="{00000000-0000-0000-0000-000000000000}"/>
          </ac:spMkLst>
        </pc:spChg>
        <pc:picChg chg="mod">
          <ac:chgData name="Shiv Ram Dubey" userId="3d1b6ae6218a2a90" providerId="LiveId" clId="{3A04CA4C-8732-4586-B04A-B92B064DFB08}" dt="2021-09-05T03:52:22.820" v="159" actId="1036"/>
          <ac:picMkLst>
            <pc:docMk/>
            <pc:sldMk cId="2806620558" sldId="951"/>
            <ac:picMk id="7170" creationId="{00000000-0000-0000-0000-000000000000}"/>
          </ac:picMkLst>
        </pc:picChg>
      </pc:sldChg>
      <pc:sldChg chg="addSp delSp modSp add mod">
        <pc:chgData name="Shiv Ram Dubey" userId="3d1b6ae6218a2a90" providerId="LiveId" clId="{3A04CA4C-8732-4586-B04A-B92B064DFB08}" dt="2021-09-05T03:53:08.303" v="177" actId="1035"/>
        <pc:sldMkLst>
          <pc:docMk/>
          <pc:sldMk cId="3791269731" sldId="952"/>
        </pc:sldMkLst>
        <pc:spChg chg="add del mod">
          <ac:chgData name="Shiv Ram Dubey" userId="3d1b6ae6218a2a90" providerId="LiveId" clId="{3A04CA4C-8732-4586-B04A-B92B064DFB08}" dt="2021-09-05T03:52:54.967" v="164" actId="478"/>
          <ac:spMkLst>
            <pc:docMk/>
            <pc:sldMk cId="3791269731" sldId="952"/>
            <ac:spMk id="3" creationId="{05F64D09-FC0E-4320-84F5-764350B2221E}"/>
          </ac:spMkLst>
        </pc:spChg>
        <pc:spChg chg="add del">
          <ac:chgData name="Shiv Ram Dubey" userId="3d1b6ae6218a2a90" providerId="LiveId" clId="{3A04CA4C-8732-4586-B04A-B92B064DFB08}" dt="2021-09-05T03:52:57.238" v="166" actId="22"/>
          <ac:spMkLst>
            <pc:docMk/>
            <pc:sldMk cId="3791269731" sldId="952"/>
            <ac:spMk id="8" creationId="{92DFBD25-04A4-4ECA-BBF9-F06E59B73285}"/>
          </ac:spMkLst>
        </pc:spChg>
        <pc:spChg chg="add mod">
          <ac:chgData name="Shiv Ram Dubey" userId="3d1b6ae6218a2a90" providerId="LiveId" clId="{3A04CA4C-8732-4586-B04A-B92B064DFB08}" dt="2021-09-05T03:53:03.957" v="167"/>
          <ac:spMkLst>
            <pc:docMk/>
            <pc:sldMk cId="3791269731" sldId="952"/>
            <ac:spMk id="9" creationId="{CC0F93B9-5D27-4C52-A531-E36585C8B150}"/>
          </ac:spMkLst>
        </pc:spChg>
        <pc:spChg chg="del">
          <ac:chgData name="Shiv Ram Dubey" userId="3d1b6ae6218a2a90" providerId="LiveId" clId="{3A04CA4C-8732-4586-B04A-B92B064DFB08}" dt="2021-09-05T03:52:53.523" v="163" actId="478"/>
          <ac:spMkLst>
            <pc:docMk/>
            <pc:sldMk cId="3791269731" sldId="952"/>
            <ac:spMk id="33794" creationId="{00000000-0000-0000-0000-000000000000}"/>
          </ac:spMkLst>
        </pc:spChg>
        <pc:picChg chg="mod">
          <ac:chgData name="Shiv Ram Dubey" userId="3d1b6ae6218a2a90" providerId="LiveId" clId="{3A04CA4C-8732-4586-B04A-B92B064DFB08}" dt="2021-09-05T03:53:08.303" v="177" actId="1035"/>
          <ac:picMkLst>
            <pc:docMk/>
            <pc:sldMk cId="3791269731" sldId="952"/>
            <ac:picMk id="8194" creationId="{00000000-0000-0000-0000-000000000000}"/>
          </ac:picMkLst>
        </pc:picChg>
      </pc:sldChg>
      <pc:sldChg chg="addSp delSp modSp add mod">
        <pc:chgData name="Shiv Ram Dubey" userId="3d1b6ae6218a2a90" providerId="LiveId" clId="{3A04CA4C-8732-4586-B04A-B92B064DFB08}" dt="2021-09-05T03:53:34.675" v="182" actId="20577"/>
        <pc:sldMkLst>
          <pc:docMk/>
          <pc:sldMk cId="1532201948" sldId="953"/>
        </pc:sldMkLst>
        <pc:spChg chg="add mod">
          <ac:chgData name="Shiv Ram Dubey" userId="3d1b6ae6218a2a90" providerId="LiveId" clId="{3A04CA4C-8732-4586-B04A-B92B064DFB08}" dt="2021-09-05T03:53:34.675" v="182" actId="20577"/>
          <ac:spMkLst>
            <pc:docMk/>
            <pc:sldMk cId="1532201948" sldId="953"/>
            <ac:spMk id="5" creationId="{62047429-850B-496C-A6FF-786BF7BE6923}"/>
          </ac:spMkLst>
        </pc:spChg>
        <pc:spChg chg="del mod">
          <ac:chgData name="Shiv Ram Dubey" userId="3d1b6ae6218a2a90" providerId="LiveId" clId="{3A04CA4C-8732-4586-B04A-B92B064DFB08}" dt="2021-09-05T03:53:29.524" v="180" actId="478"/>
          <ac:spMkLst>
            <pc:docMk/>
            <pc:sldMk cId="1532201948" sldId="953"/>
            <ac:spMk id="33794" creationId="{00000000-0000-0000-0000-000000000000}"/>
          </ac:spMkLst>
        </pc:spChg>
      </pc:sldChg>
      <pc:sldChg chg="modSp mod">
        <pc:chgData name="Shiv Ram Dubey" userId="3d1b6ae6218a2a90" providerId="LiveId" clId="{3A04CA4C-8732-4586-B04A-B92B064DFB08}" dt="2021-09-05T04:10:40.515" v="194" actId="20577"/>
        <pc:sldMkLst>
          <pc:docMk/>
          <pc:sldMk cId="423189277" sldId="957"/>
        </pc:sldMkLst>
        <pc:spChg chg="mod">
          <ac:chgData name="Shiv Ram Dubey" userId="3d1b6ae6218a2a90" providerId="LiveId" clId="{3A04CA4C-8732-4586-B04A-B92B064DFB08}" dt="2021-09-05T03:39:04.128" v="22" actId="20577"/>
          <ac:spMkLst>
            <pc:docMk/>
            <pc:sldMk cId="423189277" sldId="957"/>
            <ac:spMk id="2" creationId="{00000000-0000-0000-0000-000000000000}"/>
          </ac:spMkLst>
        </pc:spChg>
        <pc:spChg chg="mod">
          <ac:chgData name="Shiv Ram Dubey" userId="3d1b6ae6218a2a90" providerId="LiveId" clId="{3A04CA4C-8732-4586-B04A-B92B064DFB08}" dt="2021-09-05T04:10:40.515" v="194" actId="20577"/>
          <ac:spMkLst>
            <pc:docMk/>
            <pc:sldMk cId="423189277" sldId="957"/>
            <ac:spMk id="3" creationId="{00000000-0000-0000-0000-000000000000}"/>
          </ac:spMkLst>
        </pc:spChg>
      </pc:sldChg>
      <pc:sldChg chg="addSp delSp modSp add mod">
        <pc:chgData name="Shiv Ram Dubey" userId="3d1b6ae6218a2a90" providerId="LiveId" clId="{3A04CA4C-8732-4586-B04A-B92B064DFB08}" dt="2021-09-05T03:55:06.774" v="188"/>
        <pc:sldMkLst>
          <pc:docMk/>
          <pc:sldMk cId="1772284016" sldId="1251"/>
        </pc:sldMkLst>
        <pc:spChg chg="add del mod">
          <ac:chgData name="Shiv Ram Dubey" userId="3d1b6ae6218a2a90" providerId="LiveId" clId="{3A04CA4C-8732-4586-B04A-B92B064DFB08}" dt="2021-09-05T03:55:00.903" v="187" actId="478"/>
          <ac:spMkLst>
            <pc:docMk/>
            <pc:sldMk cId="1772284016" sldId="1251"/>
            <ac:spMk id="6" creationId="{166259A9-6BAC-4BB9-A2E8-1EE5CE3DDCBB}"/>
          </ac:spMkLst>
        </pc:spChg>
        <pc:spChg chg="add del">
          <ac:chgData name="Shiv Ram Dubey" userId="3d1b6ae6218a2a90" providerId="LiveId" clId="{3A04CA4C-8732-4586-B04A-B92B064DFB08}" dt="2021-09-05T03:54:55.750" v="184" actId="22"/>
          <ac:spMkLst>
            <pc:docMk/>
            <pc:sldMk cId="1772284016" sldId="1251"/>
            <ac:spMk id="7" creationId="{BE415249-0B28-48E3-811E-41A81DF480D8}"/>
          </ac:spMkLst>
        </pc:spChg>
        <pc:spChg chg="add mod">
          <ac:chgData name="Shiv Ram Dubey" userId="3d1b6ae6218a2a90" providerId="LiveId" clId="{3A04CA4C-8732-4586-B04A-B92B064DFB08}" dt="2021-09-05T03:55:06.774" v="188"/>
          <ac:spMkLst>
            <pc:docMk/>
            <pc:sldMk cId="1772284016" sldId="1251"/>
            <ac:spMk id="10" creationId="{45CF7EF3-3613-4CC1-9A3E-217C49ABF920}"/>
          </ac:spMkLst>
        </pc:spChg>
        <pc:spChg chg="del">
          <ac:chgData name="Shiv Ram Dubey" userId="3d1b6ae6218a2a90" providerId="LiveId" clId="{3A04CA4C-8732-4586-B04A-B92B064DFB08}" dt="2021-09-05T03:54:59.691" v="185" actId="478"/>
          <ac:spMkLst>
            <pc:docMk/>
            <pc:sldMk cId="1772284016" sldId="1251"/>
            <ac:spMk id="3379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E890D-34D6-4191-B859-8E829887B9E6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15D7A-A2DB-4FA5-A3DE-E23854C07B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40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1863" eaLnBrk="0" hangingPunct="0">
              <a:spcBef>
                <a:spcPct val="50000"/>
              </a:spcBef>
              <a:defRPr sz="1200" b="1">
                <a:solidFill>
                  <a:srgbClr val="FFFF00"/>
                </a:solidFill>
                <a:latin typeface="Arial" charset="0"/>
              </a:defRPr>
            </a:lvl1pPr>
            <a:lvl2pPr marL="742950" indent="-285750" algn="ctr" defTabSz="931863" eaLnBrk="0" hangingPunct="0">
              <a:spcBef>
                <a:spcPct val="50000"/>
              </a:spcBef>
              <a:defRPr sz="1200" b="1">
                <a:solidFill>
                  <a:srgbClr val="FFFF00"/>
                </a:solidFill>
                <a:latin typeface="Arial" charset="0"/>
              </a:defRPr>
            </a:lvl2pPr>
            <a:lvl3pPr marL="1143000" indent="-228600" algn="ctr" defTabSz="931863" eaLnBrk="0" hangingPunct="0">
              <a:spcBef>
                <a:spcPct val="50000"/>
              </a:spcBef>
              <a:defRPr sz="1200" b="1">
                <a:solidFill>
                  <a:srgbClr val="FFFF00"/>
                </a:solidFill>
                <a:latin typeface="Arial" charset="0"/>
              </a:defRPr>
            </a:lvl3pPr>
            <a:lvl4pPr marL="1600200" indent="-228600" algn="ctr" defTabSz="931863" eaLnBrk="0" hangingPunct="0">
              <a:spcBef>
                <a:spcPct val="50000"/>
              </a:spcBef>
              <a:defRPr sz="1200" b="1">
                <a:solidFill>
                  <a:srgbClr val="FFFF00"/>
                </a:solidFill>
                <a:latin typeface="Arial" charset="0"/>
              </a:defRPr>
            </a:lvl4pPr>
            <a:lvl5pPr marL="2057400" indent="-228600" algn="ctr" defTabSz="931863" eaLnBrk="0" hangingPunct="0">
              <a:spcBef>
                <a:spcPct val="50000"/>
              </a:spcBef>
              <a:defRPr sz="12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defTabSz="931863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defTabSz="931863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defTabSz="931863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defTabSz="931863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defRPr/>
            </a:pPr>
            <a:fld id="{ED07A934-835F-4860-BF05-E44DE9683185}" type="slidenum">
              <a:rPr lang="en-US" sz="1300" b="0" smtClean="0">
                <a:solidFill>
                  <a:schemeClr val="bg1"/>
                </a:solidFill>
              </a:rPr>
              <a:pPr algn="r" eaLnBrk="1" hangingPunct="1">
                <a:spcBef>
                  <a:spcPct val="0"/>
                </a:spcBef>
                <a:defRPr/>
              </a:pPr>
              <a:t>2</a:t>
            </a:fld>
            <a:endParaRPr lang="en-US" sz="1300" b="0">
              <a:solidFill>
                <a:schemeClr val="bg1"/>
              </a:solidFill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36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79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82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83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84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85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87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88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89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90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91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92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93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94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95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96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97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98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7EA5-A726-4091-89CC-610C5B98718A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29A6-D297-4DA0-AE25-C0340D7968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27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7EA5-A726-4091-89CC-610C5B98718A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29A6-D297-4DA0-AE25-C0340D7968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94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7EA5-A726-4091-89CC-610C5B98718A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29A6-D297-4DA0-AE25-C0340D7968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77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14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88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98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59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24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77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27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6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7EA5-A726-4091-89CC-610C5B98718A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29A6-D297-4DA0-AE25-C0340D7968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81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22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01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838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8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CC8A5-2FC1-42DC-ABA1-C747E7EB74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03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7EA5-A726-4091-89CC-610C5B98718A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29A6-D297-4DA0-AE25-C0340D7968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04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7EA5-A726-4091-89CC-610C5B98718A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29A6-D297-4DA0-AE25-C0340D7968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35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7EA5-A726-4091-89CC-610C5B98718A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29A6-D297-4DA0-AE25-C0340D7968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1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7EA5-A726-4091-89CC-610C5B98718A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29A6-D297-4DA0-AE25-C0340D7968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7EA5-A726-4091-89CC-610C5B98718A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29A6-D297-4DA0-AE25-C0340D7968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6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7EA5-A726-4091-89CC-610C5B98718A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29A6-D297-4DA0-AE25-C0340D7968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31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7EA5-A726-4091-89CC-610C5B98718A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29A6-D297-4DA0-AE25-C0340D7968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24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B7EA5-A726-4091-89CC-610C5B98718A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229A6-D297-4DA0-AE25-C0340D7968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1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96464"/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3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hyperlink" Target="https://profile.iiita.ac.in/srdubey/" TargetMode="External"/><Relationship Id="rId4" Type="http://schemas.openxmlformats.org/officeDocument/2006/relationships/hyperlink" Target="mailto:srdubey@iiita.ac.i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hub/pytorch_vision_wide_resnet/" TargetMode="External"/><Relationship Id="rId2" Type="http://schemas.openxmlformats.org/officeDocument/2006/relationships/hyperlink" Target="https://arxiv.org/pdf/1605.07146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arxiv.org/abs/1512.03385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arxiv.org/abs/1512.03385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arxiv.org/abs/1512.03385" TargetMode="Externa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834854849655070162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arxiv.org/abs/1512.03385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hyperlink" Target="https://arxiv.org/abs/1512.00567" TargetMode="External"/><Relationship Id="rId2" Type="http://schemas.openxmlformats.org/officeDocument/2006/relationships/hyperlink" Target="https://arxiv.org/pdf/1502.03167v3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arxiv.org/abs/1512.03385" TargetMode="Externa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2.0338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2.0338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2.0338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2.0338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2.0338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2.0338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2.0338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2.0338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2.0338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2.0338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2.0338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2.0338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2.03385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2.0338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2.0338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2.03385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arxiv.org/abs/1602.07261" TargetMode="Externa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6120" y="1683298"/>
            <a:ext cx="10329736" cy="2119328"/>
          </a:xfrm>
        </p:spPr>
        <p:txBody>
          <a:bodyPr/>
          <a:lstStyle/>
          <a:p>
            <a:pPr algn="ctr">
              <a:spcAft>
                <a:spcPts val="1800"/>
              </a:spcAft>
            </a:pPr>
            <a:r>
              <a:rPr lang="en-US" sz="6000" b="1" cap="none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CNN Architectures </a:t>
            </a:r>
            <a:endParaRPr lang="en-US" sz="5400" b="1" cap="none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 descr="Placement Cell - IIITA">
            <a:extLst>
              <a:ext uri="{FF2B5EF4-FFF2-40B4-BE49-F238E27FC236}">
                <a16:creationId xmlns:a16="http://schemas.microsoft.com/office/drawing/2014/main" id="{F340DB30-228C-4D92-8716-E4A5EDAD4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8" y="802930"/>
            <a:ext cx="1375184" cy="137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926F3-CE6D-470E-9980-17B38B344A9C}"/>
              </a:ext>
            </a:extLst>
          </p:cNvPr>
          <p:cNvSpPr txBox="1"/>
          <p:nvPr/>
        </p:nvSpPr>
        <p:spPr>
          <a:xfrm>
            <a:off x="0" y="145808"/>
            <a:ext cx="121919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Indian Institute of Information Technology, Allahabad</a:t>
            </a:r>
            <a:endParaRPr kumimoji="0" lang="en-IN" sz="4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0CAC84-E999-4033-9575-71299414C59F}"/>
              </a:ext>
            </a:extLst>
          </p:cNvPr>
          <p:cNvSpPr txBox="1">
            <a:spLocks/>
          </p:cNvSpPr>
          <p:nvPr/>
        </p:nvSpPr>
        <p:spPr>
          <a:xfrm>
            <a:off x="824827" y="4270497"/>
            <a:ext cx="8229600" cy="2558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By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blipFill dpi="0" rotWithShape="1">
                <a:blip r:embed="rId3"/>
                <a:srcRect/>
                <a:tile tx="6350" ty="-127000" sx="65000" sy="64000" flip="none" algn="tl"/>
              </a:blip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blipFill dpi="0" rotWithShape="1">
                <a:blip r:embed="rId3"/>
                <a:srcRect/>
                <a:tile tx="6350" ty="-127000" sx="65000" sy="64000" flip="none" algn="tl"/>
              </a:blip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Dr. Shiv Ram Dubey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Assistant Professor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Computer Vision And Biometrics Lab (CVBL)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Department Of Information Technology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Indian Institute Of Information Technology, Allahabad</a:t>
            </a:r>
          </a:p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Email: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  <a:hlinkClick r:id="rId4"/>
              </a:rPr>
              <a:t>srdubey@iiita.ac.in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     Web: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  <a:hlinkClick r:id="rId5"/>
              </a:rPr>
              <a:t>https://profile.iiita.ac.in/srdubey/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pic>
        <p:nvPicPr>
          <p:cNvPr id="1026" name="Picture 2" descr="Computer Vision and Biometrics Lab">
            <a:extLst>
              <a:ext uri="{FF2B5EF4-FFF2-40B4-BE49-F238E27FC236}">
                <a16:creationId xmlns:a16="http://schemas.microsoft.com/office/drawing/2014/main" id="{9F7909BD-E234-408E-94E0-4CF713BDC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929" y="894304"/>
            <a:ext cx="1602573" cy="121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916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833438"/>
            <a:ext cx="12188825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4735" y="3535742"/>
            <a:ext cx="118841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Input: 227x227x3 images</a:t>
            </a:r>
          </a:p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First layer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(CONV1): 96 11x11 filters applied at stride 4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=&gt;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Output volume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[55x55x96]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Parameters: (11*11*3)*96 =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35K</a:t>
            </a:r>
          </a:p>
        </p:txBody>
      </p:sp>
      <p:sp>
        <p:nvSpPr>
          <p:cNvPr id="7" name="Rectangle 6"/>
          <p:cNvSpPr/>
          <p:nvPr/>
        </p:nvSpPr>
        <p:spPr>
          <a:xfrm>
            <a:off x="1587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Krizhevsky</a:t>
            </a:r>
            <a:r>
              <a:rPr lang="en-US" sz="1400" dirty="0"/>
              <a:t>, et al. </a:t>
            </a:r>
            <a:r>
              <a:rPr lang="en-US" sz="1400" dirty="0" err="1"/>
              <a:t>Imagenet</a:t>
            </a:r>
            <a:r>
              <a:rPr lang="en-US" sz="1400" dirty="0"/>
              <a:t> classification with deep convolutional neural networks. </a:t>
            </a:r>
            <a:r>
              <a:rPr lang="en-US" sz="1400" i="1" dirty="0"/>
              <a:t>NIPS 2012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2559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6526-D6A0-E942-AF85-9D31ED46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0"/>
            <a:ext cx="10969943" cy="914400"/>
          </a:xfrm>
        </p:spPr>
        <p:txBody>
          <a:bodyPr/>
          <a:lstStyle/>
          <a:p>
            <a:r>
              <a:rPr lang="en-US" dirty="0"/>
              <a:t>Wide </a:t>
            </a:r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740EE-4E7E-B14E-BA40-D974A5A46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14400"/>
            <a:ext cx="105918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Reduce number of residual blocks, but increase number of feature maps in each block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More parallelizable, better feature reuse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16-layer WRN outperforms 1000-layer </a:t>
            </a:r>
            <a:r>
              <a:rPr lang="en-US" sz="2400" dirty="0" err="1"/>
              <a:t>ResNets</a:t>
            </a:r>
            <a:r>
              <a:rPr lang="en-US" sz="2400" dirty="0"/>
              <a:t>, though with much larger # of parameters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39FF6C-FD0E-3645-94CF-021B91C05C40}"/>
              </a:ext>
            </a:extLst>
          </p:cNvPr>
          <p:cNvSpPr/>
          <p:nvPr/>
        </p:nvSpPr>
        <p:spPr>
          <a:xfrm>
            <a:off x="1677552" y="6336268"/>
            <a:ext cx="8989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S. </a:t>
            </a:r>
            <a:r>
              <a:rPr lang="en-US" dirty="0" err="1">
                <a:solidFill>
                  <a:srgbClr val="000000"/>
                </a:solidFill>
              </a:rPr>
              <a:t>Zagoryuko</a:t>
            </a:r>
            <a:r>
              <a:rPr lang="en-US" dirty="0">
                <a:solidFill>
                  <a:srgbClr val="000000"/>
                </a:solidFill>
              </a:rPr>
              <a:t> and N. </a:t>
            </a:r>
            <a:r>
              <a:rPr lang="en-US" dirty="0" err="1">
                <a:solidFill>
                  <a:srgbClr val="000000"/>
                </a:solidFill>
              </a:rPr>
              <a:t>Komodakis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00000"/>
                </a:solidFill>
                <a:hlinkClick r:id="rId2"/>
              </a:rPr>
              <a:t>Wide Residual Networks</a:t>
            </a:r>
            <a:r>
              <a:rPr lang="en-US" dirty="0">
                <a:solidFill>
                  <a:srgbClr val="000000"/>
                </a:solidFill>
              </a:rPr>
              <a:t>, BMVC 2016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3DDCC-1C63-BF46-BA37-F4B13D3C1C0D}"/>
              </a:ext>
            </a:extLst>
          </p:cNvPr>
          <p:cNvSpPr txBox="1"/>
          <p:nvPr/>
        </p:nvSpPr>
        <p:spPr>
          <a:xfrm>
            <a:off x="9072664" y="5523245"/>
            <a:ext cx="1295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Image source</a:t>
            </a:r>
            <a:endParaRPr lang="en-US" sz="1400" dirty="0"/>
          </a:p>
        </p:txBody>
      </p:sp>
      <p:pic>
        <p:nvPicPr>
          <p:cNvPr id="2050" name="Picture 2" descr="Wide ResNet | PyTor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10" y="2882349"/>
            <a:ext cx="7577254" cy="339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5256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9" y="0"/>
            <a:ext cx="10969943" cy="914400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128" y="861392"/>
            <a:ext cx="10512862" cy="5414963"/>
          </a:xfrm>
        </p:spPr>
        <p:txBody>
          <a:bodyPr>
            <a:normAutofit/>
          </a:bodyPr>
          <a:lstStyle/>
          <a:p>
            <a:r>
              <a:rPr lang="en-US" sz="2400" dirty="0"/>
              <a:t>Shorter connections (like </a:t>
            </a:r>
            <a:r>
              <a:rPr lang="en-US" sz="2400" dirty="0" err="1"/>
              <a:t>ResNet</a:t>
            </a:r>
            <a:r>
              <a:rPr lang="en-US" sz="2400" dirty="0"/>
              <a:t>) help</a:t>
            </a:r>
          </a:p>
          <a:p>
            <a:r>
              <a:rPr lang="en-US" sz="2400" dirty="0"/>
              <a:t>Why not just connect them all?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71" y="2297964"/>
            <a:ext cx="5492225" cy="2944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70" y="5528953"/>
            <a:ext cx="8609230" cy="928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14" y="1295402"/>
            <a:ext cx="3518786" cy="21774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414" y="3472883"/>
            <a:ext cx="3510115" cy="219308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Huang et al. Densely connected convolutional networks. CVPR 2017.</a:t>
            </a:r>
          </a:p>
        </p:txBody>
      </p:sp>
    </p:spTree>
    <p:extLst>
      <p:ext uri="{BB962C8B-B14F-4D97-AF65-F5344CB8AC3E}">
        <p14:creationId xmlns:p14="http://schemas.microsoft.com/office/powerpoint/2010/main" val="13970199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735" y="284919"/>
            <a:ext cx="10969943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Aggregated Residual Transformations for Deep Neural Networks (</a:t>
            </a:r>
            <a:r>
              <a:rPr lang="en-US" dirty="0" err="1"/>
              <a:t>ResNeXt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Xie</a:t>
            </a:r>
            <a:r>
              <a:rPr lang="en-US" sz="1400" dirty="0"/>
              <a:t> et al. Aggregated residual transformations for deep neural networks. CVPR 2017.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00200"/>
            <a:ext cx="7923213" cy="427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56580" y="1997840"/>
            <a:ext cx="37582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Improved </a:t>
            </a:r>
            <a:r>
              <a:rPr lang="en-US" sz="2000" dirty="0" err="1">
                <a:solidFill>
                  <a:srgbClr val="0000FF"/>
                </a:solidFill>
              </a:rPr>
              <a:t>ResNet</a:t>
            </a:r>
            <a:endParaRPr lang="en-US" sz="2000" dirty="0">
              <a:solidFill>
                <a:srgbClr val="0000FF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000" dirty="0">
              <a:solidFill>
                <a:srgbClr val="0000FF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Increases width of residual block through multiple parallel pathways (“cardinality”)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>
              <a:solidFill>
                <a:srgbClr val="0000FF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Parallel pathways similar in spirit to Inception module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795" y="1447800"/>
            <a:ext cx="4266089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893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87" y="0"/>
            <a:ext cx="10058400" cy="1331843"/>
          </a:xfrm>
        </p:spPr>
        <p:txBody>
          <a:bodyPr/>
          <a:lstStyle/>
          <a:p>
            <a:r>
              <a:rPr lang="en-US" dirty="0"/>
              <a:t>Design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257" y="1256705"/>
            <a:ext cx="10058400" cy="4050792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/>
              <a:t>Make networks parameter-efficient</a:t>
            </a:r>
          </a:p>
          <a:p>
            <a:pPr marL="857250" lvl="1" indent="-457200">
              <a:buFont typeface="Arial"/>
              <a:buChar char="•"/>
            </a:pPr>
            <a:r>
              <a:rPr lang="en-US" sz="2800" dirty="0"/>
              <a:t>Reduce filter sizes, factorize filters</a:t>
            </a:r>
          </a:p>
          <a:p>
            <a:pPr marL="857250" lvl="1" indent="-457200">
              <a:buFont typeface="Arial"/>
              <a:buChar char="•"/>
            </a:pPr>
            <a:r>
              <a:rPr lang="en-US" sz="2800" dirty="0"/>
              <a:t>Use 1x1 convolutions to reduce number of feature maps before more expensive operations</a:t>
            </a:r>
          </a:p>
          <a:p>
            <a:pPr marL="857250" lvl="1" indent="-457200">
              <a:buFont typeface="Arial"/>
              <a:buChar char="•"/>
            </a:pPr>
            <a:r>
              <a:rPr lang="en-US" sz="2800" dirty="0"/>
              <a:t>Minimize reliance on FC layers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Reduce spatial resolution gradually, within each level of resolution replicate a given “block” multiple times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Use skip connections and/or create multiple redundant paths through the network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Play around with depth vs. width vs. “cardinality”</a:t>
            </a:r>
          </a:p>
        </p:txBody>
      </p:sp>
    </p:spTree>
    <p:extLst>
      <p:ext uri="{BB962C8B-B14F-4D97-AF65-F5344CB8AC3E}">
        <p14:creationId xmlns:p14="http://schemas.microsoft.com/office/powerpoint/2010/main" val="392410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Acknowledgement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Deep Learning, Stanford University	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Introduction to Deep Learning, University of Illinois at Urbana-Champaign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Introduction to Deep Learning, Carnegie Mellon University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Convolutional Neural Networks for Visual Recognition, Stanford University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Natural Language Processing with Deep Learning, Stanford University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NVDIEA Deep Learning Teaching Kit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>
                <a:solidFill>
                  <a:srgbClr val="0000FF"/>
                </a:solidFill>
              </a:rPr>
              <a:t>And Many More …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860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833438"/>
            <a:ext cx="12188825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4735" y="3535742"/>
            <a:ext cx="118841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Input: 227x227x3 images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After CONV1: 55x55x96</a:t>
            </a:r>
          </a:p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Second layer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(POOL1): 3x3 filters applied at stride 2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Q: what is the output volume size? Hint:</a:t>
            </a: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(55-3)/2+1 = 27</a:t>
            </a:r>
            <a:endParaRPr lang="en-US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7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Krizhevsky</a:t>
            </a:r>
            <a:r>
              <a:rPr lang="en-US" sz="1400" dirty="0"/>
              <a:t>, et al. </a:t>
            </a:r>
            <a:r>
              <a:rPr lang="en-US" sz="1400" dirty="0" err="1"/>
              <a:t>Imagenet</a:t>
            </a:r>
            <a:r>
              <a:rPr lang="en-US" sz="1400" dirty="0"/>
              <a:t> classification with deep convolutional neural networks. </a:t>
            </a:r>
            <a:r>
              <a:rPr lang="en-US" sz="1400" i="1" dirty="0"/>
              <a:t>NIPS 2012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9982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833438"/>
            <a:ext cx="12188825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4735" y="3535740"/>
            <a:ext cx="118841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Input: 227x227x3 images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After CONV1: 55x55x96</a:t>
            </a:r>
          </a:p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Second layer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(POOL1): 3x3 filters applied at stride 2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Output volume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[27x27x96]</a:t>
            </a:r>
          </a:p>
          <a:p>
            <a:endParaRPr lang="en-US" sz="28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Q: what is the number of parameters in this layer?</a:t>
            </a:r>
            <a:endParaRPr lang="en-US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7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Krizhevsky</a:t>
            </a:r>
            <a:r>
              <a:rPr lang="en-US" sz="1400" dirty="0"/>
              <a:t>, et al. </a:t>
            </a:r>
            <a:r>
              <a:rPr lang="en-US" sz="1400" dirty="0" err="1"/>
              <a:t>Imagenet</a:t>
            </a:r>
            <a:r>
              <a:rPr lang="en-US" sz="1400" dirty="0"/>
              <a:t> classification with deep convolutional neural networks. </a:t>
            </a:r>
            <a:r>
              <a:rPr lang="en-US" sz="1400" i="1" dirty="0"/>
              <a:t>NIPS 2012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0973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833438"/>
            <a:ext cx="12188825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4735" y="3535742"/>
            <a:ext cx="118841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Input: 227x227x3 images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After CONV1: 55x55x96</a:t>
            </a:r>
          </a:p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Second layer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(POOL1): 3x3 filters applied at stride 2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Output volume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[27x27x96]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Parameters: 0!</a:t>
            </a:r>
            <a:endParaRPr lang="en-US" sz="28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7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Krizhevsky</a:t>
            </a:r>
            <a:r>
              <a:rPr lang="en-US" sz="1400" dirty="0"/>
              <a:t>, et al. </a:t>
            </a:r>
            <a:r>
              <a:rPr lang="en-US" sz="1400" dirty="0" err="1"/>
              <a:t>Imagenet</a:t>
            </a:r>
            <a:r>
              <a:rPr lang="en-US" sz="1400" dirty="0"/>
              <a:t> classification with deep convolutional neural networks. </a:t>
            </a:r>
            <a:r>
              <a:rPr lang="en-US" sz="1400" i="1" dirty="0"/>
              <a:t>NIPS 2012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1073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833438"/>
            <a:ext cx="12188825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4735" y="3535740"/>
            <a:ext cx="1188410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Input: 227x227x3 images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After CONV1: 55x55x96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After POOL1: 27x27x96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...</a:t>
            </a:r>
            <a:endParaRPr lang="en-US" sz="28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7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Krizhevsky</a:t>
            </a:r>
            <a:r>
              <a:rPr lang="en-US" sz="1400" dirty="0"/>
              <a:t>, et al. </a:t>
            </a:r>
            <a:r>
              <a:rPr lang="en-US" sz="1400" dirty="0" err="1"/>
              <a:t>Imagenet</a:t>
            </a:r>
            <a:r>
              <a:rPr lang="en-US" sz="1400" dirty="0"/>
              <a:t> classification with deep convolutional neural networks. </a:t>
            </a:r>
            <a:r>
              <a:rPr lang="en-US" sz="1400" i="1" dirty="0"/>
              <a:t>NIPS 2012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401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87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Krizhevsky</a:t>
            </a:r>
            <a:r>
              <a:rPr lang="en-US" sz="1400" dirty="0"/>
              <a:t>, et al. </a:t>
            </a:r>
            <a:r>
              <a:rPr lang="en-US" sz="1400" dirty="0" err="1"/>
              <a:t>Imagenet</a:t>
            </a:r>
            <a:r>
              <a:rPr lang="en-US" sz="1400" dirty="0"/>
              <a:t> classification with deep convolutional neural networks. </a:t>
            </a:r>
            <a:r>
              <a:rPr lang="en-US" sz="1400" i="1" dirty="0"/>
              <a:t>NIPS 2012</a:t>
            </a:r>
            <a:r>
              <a:rPr lang="en-US" sz="1400" dirty="0"/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501" y="116920"/>
            <a:ext cx="9547913" cy="209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4735" y="2209802"/>
            <a:ext cx="1188410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Full (simplified)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AlexNet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architecture: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[227x227x3] INPUT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[55x55x96]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96 11x11 filters at stride 4, pad 0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[27x27x96]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 POOL1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3x3 filters at stride 2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[27x27x96] </a:t>
            </a:r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NORM1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Normalization layer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[27x27x256]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256 5x5 filters at stride 1, pad 2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[13x13x256]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 POOL2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3x3 filters at stride 2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[13x13x256] </a:t>
            </a:r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NORM2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Normalization layer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[13x13x384]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CONV3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384 3x3 filters at stride 1, pad 1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[13x13x384]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CONV4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384 3x3 filters at stride 1, pad 1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[13x13x256]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CONV5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256 3x3 filters at stride 1, pad 1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[6x6x256]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 POOL3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3x3 filters at stride 2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[4096]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FC6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4096 neurons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[4096]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FC7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4096 neurons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[1000]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FC8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1000 neurons (class scores)</a:t>
            </a:r>
            <a:endParaRPr lang="en-US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346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87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Krizhevsky</a:t>
            </a:r>
            <a:r>
              <a:rPr lang="en-US" sz="1400" dirty="0"/>
              <a:t>, et al. </a:t>
            </a:r>
            <a:r>
              <a:rPr lang="en-US" sz="1400" dirty="0" err="1"/>
              <a:t>Imagenet</a:t>
            </a:r>
            <a:r>
              <a:rPr lang="en-US" sz="1400" dirty="0"/>
              <a:t> classification with deep convolutional neural networks. </a:t>
            </a:r>
            <a:r>
              <a:rPr lang="en-US" sz="1400" i="1" dirty="0"/>
              <a:t>NIPS 2012</a:t>
            </a:r>
            <a:r>
              <a:rPr lang="en-US" sz="1400" dirty="0"/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501" y="116920"/>
            <a:ext cx="9547913" cy="209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4735" y="2209802"/>
            <a:ext cx="1188410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Full (simplified)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AlexNet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architecture: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[227x227x3] INPUT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[55x55x96]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96 11x11 filters at stride 4, pad 0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[27x27x96]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 POOL1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3x3 filters at stride 2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[27x27x96] </a:t>
            </a:r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NORM1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Normalization layer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[27x27x256]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256 5x5 filters at stride 1, pad 2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[13x13x256]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 POOL2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3x3 filters at stride 2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[13x13x256] </a:t>
            </a:r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NORM2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Normalization layer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[13x13x384]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CONV3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384 3x3 filters at stride 1, pad 1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[13x13x384]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CONV4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384 3x3 filters at stride 1, pad 1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[13x13x256]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CONV5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256 3x3 filters at stride 1, pad 1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[6x6x256]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 POOL3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3x3 filters at stride 2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[4096]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FC6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4096 neurons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[4096]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FC7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4096 neurons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[1000]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FC8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1000 neurons (class scores)</a:t>
            </a:r>
            <a:endParaRPr lang="en-US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16457" y="2690337"/>
            <a:ext cx="47739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Historical note: Trained on GTX 580 GPU with only 3 GB of memory. Network spread across 2 GPUs, half the neurons (feature maps) on each GPU.</a:t>
            </a:r>
          </a:p>
        </p:txBody>
      </p:sp>
      <p:sp>
        <p:nvSpPr>
          <p:cNvPr id="6" name="Rectangle 5"/>
          <p:cNvSpPr/>
          <p:nvPr/>
        </p:nvSpPr>
        <p:spPr>
          <a:xfrm>
            <a:off x="306308" y="2819400"/>
            <a:ext cx="1413904" cy="30480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64788" y="152400"/>
            <a:ext cx="1007610" cy="213360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720212" y="2209800"/>
            <a:ext cx="1844576" cy="609600"/>
          </a:xfrm>
          <a:prstGeom prst="straightConnector1">
            <a:avLst/>
          </a:prstGeom>
          <a:ln w="317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143851" y="2145270"/>
            <a:ext cx="2082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[55x55x48] x 2</a:t>
            </a:r>
          </a:p>
        </p:txBody>
      </p:sp>
    </p:spTree>
    <p:extLst>
      <p:ext uri="{BB962C8B-B14F-4D97-AF65-F5344CB8AC3E}">
        <p14:creationId xmlns:p14="http://schemas.microsoft.com/office/powerpoint/2010/main" val="1646640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87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Krizhevsky</a:t>
            </a:r>
            <a:r>
              <a:rPr lang="en-US" sz="1400" dirty="0"/>
              <a:t>, et al. </a:t>
            </a:r>
            <a:r>
              <a:rPr lang="en-US" sz="1400" dirty="0" err="1"/>
              <a:t>Imagenet</a:t>
            </a:r>
            <a:r>
              <a:rPr lang="en-US" sz="1400" dirty="0"/>
              <a:t> classification with deep convolutional neural networks. </a:t>
            </a:r>
            <a:r>
              <a:rPr lang="en-US" sz="1400" i="1" dirty="0"/>
              <a:t>NIPS 2012</a:t>
            </a:r>
            <a:r>
              <a:rPr lang="en-US" sz="1400" dirty="0"/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501" y="116920"/>
            <a:ext cx="9547913" cy="209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4735" y="2209802"/>
            <a:ext cx="1188410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Full (simplified)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AlexNet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architecture: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[227x227x3] INPUT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[55x55x96]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96 11x11 filters at stride 4, pad 0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[27x27x96]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 POOL1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3x3 filters at stride 2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[27x27x96] </a:t>
            </a:r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NORM1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Normalization layer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[27x27x256]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256 5x5 filters at stride 1, pad 2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[13x13x256]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 POOL2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3x3 filters at stride 2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[13x13x256] </a:t>
            </a:r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NORM2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Normalization layer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[13x13x384]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CONV3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384 3x3 filters at stride 1, pad 1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[13x13x384]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CONV4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384 3x3 filters at stride 1, pad 1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[13x13x256]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CONV5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256 3x3 filters at stride 1, pad 1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[6x6x256]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 POOL3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3x3 filters at stride 2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[4096]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FC6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4096 neurons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[4096]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FC7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4096 neurons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[1000]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FC8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1000 neurons (class scores)</a:t>
            </a:r>
            <a:endParaRPr lang="en-US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23050" y="2658070"/>
            <a:ext cx="4964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CONV1, CONV2, CONV4, CONV5: Connections only with feature maps on same GPU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267678" y="2209800"/>
            <a:ext cx="3351927" cy="448270"/>
          </a:xfrm>
          <a:prstGeom prst="straightConnector1">
            <a:avLst/>
          </a:prstGeom>
          <a:ln w="317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486559" y="1981200"/>
            <a:ext cx="2742486" cy="676870"/>
          </a:xfrm>
          <a:prstGeom prst="straightConnector1">
            <a:avLst/>
          </a:prstGeom>
          <a:ln w="317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432192" y="1752600"/>
            <a:ext cx="0" cy="905470"/>
          </a:xfrm>
          <a:prstGeom prst="straightConnector1">
            <a:avLst/>
          </a:prstGeom>
          <a:ln w="317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736913" y="1752600"/>
            <a:ext cx="914162" cy="905470"/>
          </a:xfrm>
          <a:prstGeom prst="straightConnector1">
            <a:avLst/>
          </a:prstGeom>
          <a:ln w="317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202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87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Krizhevsky</a:t>
            </a:r>
            <a:r>
              <a:rPr lang="en-US" sz="1400" dirty="0"/>
              <a:t>, et al. </a:t>
            </a:r>
            <a:r>
              <a:rPr lang="en-US" sz="1400" dirty="0" err="1"/>
              <a:t>Imagenet</a:t>
            </a:r>
            <a:r>
              <a:rPr lang="en-US" sz="1400" dirty="0"/>
              <a:t> classification with deep convolutional neural networks. </a:t>
            </a:r>
            <a:r>
              <a:rPr lang="en-US" sz="1400" i="1" dirty="0"/>
              <a:t>NIPS 2012</a:t>
            </a:r>
            <a:r>
              <a:rPr lang="en-US" sz="1400" dirty="0"/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501" y="116920"/>
            <a:ext cx="9547913" cy="209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4735" y="2209802"/>
            <a:ext cx="1188410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Full (simplified)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AlexNet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architecture: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[227x227x3] INPUT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[55x55x96]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96 11x11 filters at stride 4, pad 0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[27x27x96]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 POOL1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3x3 filters at stride 2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[27x27x96] </a:t>
            </a:r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NORM1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Normalization layer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[27x27x256]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256 5x5 filters at stride 1, pad 2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[13x13x256]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 POOL2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3x3 filters at stride 2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[13x13x256] </a:t>
            </a:r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NORM2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Normalization layer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[13x13x384]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CONV3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384 3x3 filters at stride 1, pad 1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[13x13x384]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CONV4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384 3x3 filters at stride 1, pad 1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[13x13x256]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CONV5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256 3x3 filters at stride 1, pad 1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[6x6x256]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 POOL3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3x3 filters at stride 2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[4096]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FC6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4096 neurons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[4096]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FC7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4096 neurons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[1000]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FC8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1000 neurons (class scores)</a:t>
            </a:r>
            <a:endParaRPr lang="en-US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23050" y="2658072"/>
            <a:ext cx="4964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CONV3, FC6, FC7, FC8:</a:t>
            </a:r>
          </a:p>
          <a:p>
            <a:r>
              <a:rPr lang="en-US" b="1" dirty="0">
                <a:solidFill>
                  <a:srgbClr val="0000FF"/>
                </a:solidFill>
              </a:rPr>
              <a:t>Connections with all feature maps in preceding layer, communication across GPUs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213309" y="1752600"/>
            <a:ext cx="1320456" cy="905470"/>
          </a:xfrm>
          <a:prstGeom prst="straightConnector1">
            <a:avLst/>
          </a:prstGeom>
          <a:ln w="317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736912" y="1600200"/>
            <a:ext cx="1549202" cy="1057870"/>
          </a:xfrm>
          <a:prstGeom prst="straightConnector1">
            <a:avLst/>
          </a:prstGeom>
          <a:ln w="317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9143207" y="1752600"/>
            <a:ext cx="1987040" cy="905470"/>
          </a:xfrm>
          <a:prstGeom prst="straightConnector1">
            <a:avLst/>
          </a:prstGeom>
          <a:ln w="317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0"/>
          </p:cNvCxnSpPr>
          <p:nvPr/>
        </p:nvCxnSpPr>
        <p:spPr>
          <a:xfrm flipV="1">
            <a:off x="9505159" y="1752600"/>
            <a:ext cx="2177387" cy="905470"/>
          </a:xfrm>
          <a:prstGeom prst="straightConnector1">
            <a:avLst/>
          </a:prstGeom>
          <a:ln w="317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303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87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Krizhevsky</a:t>
            </a:r>
            <a:r>
              <a:rPr lang="en-US" sz="1400" dirty="0"/>
              <a:t>, et al. </a:t>
            </a:r>
            <a:r>
              <a:rPr lang="en-US" sz="1400" dirty="0" err="1"/>
              <a:t>Imagenet</a:t>
            </a:r>
            <a:r>
              <a:rPr lang="en-US" sz="1400" dirty="0"/>
              <a:t> classification with deep convolutional neural networks. </a:t>
            </a:r>
            <a:r>
              <a:rPr lang="en-US" sz="1400" i="1" dirty="0"/>
              <a:t>NIPS 2012</a:t>
            </a:r>
            <a:r>
              <a:rPr lang="en-US" sz="1400" dirty="0"/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501" y="116920"/>
            <a:ext cx="9547913" cy="209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4735" y="2209802"/>
            <a:ext cx="1188410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Full (simplified)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AlexNet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architecture: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[227x227x3] INPUT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[55x55x96]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96 11x11 filters at stride 4, pad 0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[27x27x96]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 POOL1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3x3 filters at stride 2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[27x27x96] </a:t>
            </a:r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NORM1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Normalization layer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[27x27x256]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256 5x5 filters at stride 1, pad 2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[13x13x256]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 POOL2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3x3 filters at stride 2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[13x13x256] </a:t>
            </a:r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NORM2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Normalization layer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[13x13x384]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CONV3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384 3x3 filters at stride 1, pad 1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[13x13x384]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CONV4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384 3x3 filters at stride 1, pad 1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[13x13x256]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CONV5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256 3x3 filters at stride 1, pad 1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[6x6x256]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 POOL3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3x3 filters at stride 2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[4096]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FC6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4096 neurons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[4096]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FC7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4096 neurons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[1000]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FC8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1000 neurons (class scores)</a:t>
            </a:r>
            <a:endParaRPr lang="en-US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11736" y="2229683"/>
            <a:ext cx="49642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Details/Retrospectives:</a:t>
            </a:r>
          </a:p>
          <a:p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 first use of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ReLU</a:t>
            </a:r>
            <a:endParaRPr lang="en-US" sz="24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 used Norm layers (not common anymore)</a:t>
            </a:r>
          </a:p>
          <a:p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 heavy data augmentation</a:t>
            </a:r>
          </a:p>
          <a:p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 batch size 128</a:t>
            </a:r>
          </a:p>
          <a:p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 SGD Momentum 0.9</a:t>
            </a:r>
          </a:p>
          <a:p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 Learning rate 0.01, reduced manually when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val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accuracy saturates</a:t>
            </a:r>
          </a:p>
        </p:txBody>
      </p:sp>
    </p:spTree>
    <p:extLst>
      <p:ext uri="{BB962C8B-B14F-4D97-AF65-F5344CB8AC3E}">
        <p14:creationId xmlns:p14="http://schemas.microsoft.com/office/powerpoint/2010/main" val="4211970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B8B7952-E1BF-4088-8D91-414724EED16F}"/>
              </a:ext>
            </a:extLst>
          </p:cNvPr>
          <p:cNvSpPr txBox="1">
            <a:spLocks/>
          </p:cNvSpPr>
          <p:nvPr/>
        </p:nvSpPr>
        <p:spPr>
          <a:xfrm>
            <a:off x="1162050" y="-3255"/>
            <a:ext cx="9829800" cy="1718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Disclaimer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51DFC6-2238-4769-B8D0-FA0BC745ADA6}"/>
              </a:ext>
            </a:extLst>
          </p:cNvPr>
          <p:cNvSpPr txBox="1"/>
          <p:nvPr/>
        </p:nvSpPr>
        <p:spPr>
          <a:xfrm>
            <a:off x="1218611" y="1466241"/>
            <a:ext cx="96504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 b="1" dirty="0">
                <a:solidFill>
                  <a:srgbClr val="7030A0"/>
                </a:solidFill>
              </a:rPr>
              <a:t>The content (text, image, and graphics) used in this slide are adopted from many sources for academic purposes. Broadly, the sources have been given due credit appropriately. However, there is a chance of missing out some original primary sources. The authors of this material do not claim any copyright of such material.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94134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1" y="23190"/>
            <a:ext cx="11992761" cy="914400"/>
          </a:xfrm>
        </p:spPr>
        <p:txBody>
          <a:bodyPr>
            <a:noAutofit/>
          </a:bodyPr>
          <a:lstStyle/>
          <a:p>
            <a:r>
              <a:rPr lang="en-US" sz="3500" dirty="0" err="1"/>
              <a:t>ImageNet</a:t>
            </a:r>
            <a:r>
              <a:rPr lang="en-US" sz="3500" dirty="0"/>
              <a:t> Large Scale Visual Recognition Challenge (ILSVRC) winners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588" y="6553202"/>
            <a:ext cx="11985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K. He, X. Zhang, S. </a:t>
            </a:r>
            <a:r>
              <a:rPr lang="en-US" sz="1400" dirty="0" err="1">
                <a:solidFill>
                  <a:srgbClr val="000000"/>
                </a:solidFill>
              </a:rPr>
              <a:t>Ren</a:t>
            </a:r>
            <a:r>
              <a:rPr lang="en-US" sz="1400" dirty="0">
                <a:solidFill>
                  <a:srgbClr val="000000"/>
                </a:solidFill>
              </a:rPr>
              <a:t>, J. Sun, </a:t>
            </a:r>
            <a:r>
              <a:rPr lang="en-US" sz="1400" dirty="0">
                <a:solidFill>
                  <a:srgbClr val="000000"/>
                </a:solidFill>
                <a:hlinkClick r:id="rId2"/>
              </a:rPr>
              <a:t>Deep Residual Learning for Image Recognition</a:t>
            </a:r>
            <a:r>
              <a:rPr lang="en-US" sz="1400" dirty="0">
                <a:solidFill>
                  <a:srgbClr val="000000"/>
                </a:solidFill>
              </a:rPr>
              <a:t>, IEEE CVPR 2016.</a:t>
            </a:r>
            <a:endParaRPr lang="en-US" sz="1400" dirty="0"/>
          </a:p>
        </p:txBody>
      </p:sp>
      <p:pic>
        <p:nvPicPr>
          <p:cNvPr id="9" name="Picture 8" descr="Screen Shot 2016-03-06 at 2.42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" y="775251"/>
            <a:ext cx="12188825" cy="56653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775251"/>
            <a:ext cx="5688118" cy="608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4884" y="2819400"/>
            <a:ext cx="1625177" cy="3343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55089" y="1143000"/>
            <a:ext cx="4672383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First CNN based Winner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994427" y="1828800"/>
            <a:ext cx="1320457" cy="990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520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8" y="6553202"/>
            <a:ext cx="11985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K. He, X. Zhang, S. </a:t>
            </a:r>
            <a:r>
              <a:rPr lang="en-US" sz="1400" dirty="0" err="1">
                <a:solidFill>
                  <a:srgbClr val="000000"/>
                </a:solidFill>
              </a:rPr>
              <a:t>Ren</a:t>
            </a:r>
            <a:r>
              <a:rPr lang="en-US" sz="1400" dirty="0">
                <a:solidFill>
                  <a:srgbClr val="000000"/>
                </a:solidFill>
              </a:rPr>
              <a:t>, J. Sun, </a:t>
            </a:r>
            <a:r>
              <a:rPr lang="en-US" sz="1400" dirty="0">
                <a:solidFill>
                  <a:srgbClr val="000000"/>
                </a:solidFill>
                <a:hlinkClick r:id="rId2"/>
              </a:rPr>
              <a:t>Deep Residual Learning for Image Recognition</a:t>
            </a:r>
            <a:r>
              <a:rPr lang="en-US" sz="1400" dirty="0">
                <a:solidFill>
                  <a:srgbClr val="000000"/>
                </a:solidFill>
              </a:rPr>
              <a:t>, IEEE CVPR 2016.</a:t>
            </a:r>
            <a:endParaRPr lang="en-US" sz="1400" dirty="0"/>
          </a:p>
        </p:txBody>
      </p:sp>
      <p:pic>
        <p:nvPicPr>
          <p:cNvPr id="9" name="Picture 8" descr="Screen Shot 2016-03-06 at 2.42.09 PM.png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778564"/>
            <a:ext cx="12188825" cy="5666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88" y="838203"/>
            <a:ext cx="5688118" cy="57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689707" y="2819400"/>
            <a:ext cx="1625177" cy="32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55089" y="1143000"/>
            <a:ext cx="4672383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FF0000"/>
                </a:solidFill>
              </a:rPr>
              <a:t>ZFNet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Improved</a:t>
            </a:r>
          </a:p>
          <a:p>
            <a:r>
              <a:rPr lang="en-US" sz="2400" dirty="0" err="1">
                <a:solidFill>
                  <a:srgbClr val="FF0000"/>
                </a:solidFill>
              </a:rPr>
              <a:t>hyperparameters</a:t>
            </a:r>
            <a:r>
              <a:rPr lang="en-US" sz="2400" dirty="0">
                <a:solidFill>
                  <a:srgbClr val="FF0000"/>
                </a:solidFill>
              </a:rPr>
              <a:t> over</a:t>
            </a:r>
          </a:p>
          <a:p>
            <a:r>
              <a:rPr lang="en-US" sz="2400" dirty="0" err="1">
                <a:solidFill>
                  <a:srgbClr val="FF0000"/>
                </a:solidFill>
              </a:rPr>
              <a:t>AlexNet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994427" y="1828800"/>
            <a:ext cx="507869" cy="990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EE315E1B-FFA2-493F-8ECC-F7509F94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61" y="23190"/>
            <a:ext cx="11992761" cy="914400"/>
          </a:xfrm>
        </p:spPr>
        <p:txBody>
          <a:bodyPr>
            <a:noAutofit/>
          </a:bodyPr>
          <a:lstStyle/>
          <a:p>
            <a:r>
              <a:rPr lang="en-US" sz="3500" dirty="0" err="1"/>
              <a:t>ImageNet</a:t>
            </a:r>
            <a:r>
              <a:rPr lang="en-US" sz="3500" dirty="0"/>
              <a:t> Large Scale Visual Recognition Challenge (ILSVRC) winners</a:t>
            </a:r>
          </a:p>
        </p:txBody>
      </p:sp>
    </p:spTree>
    <p:extLst>
      <p:ext uri="{BB962C8B-B14F-4D97-AF65-F5344CB8AC3E}">
        <p14:creationId xmlns:p14="http://schemas.microsoft.com/office/powerpoint/2010/main" val="2584996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ZFNet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87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M. </a:t>
            </a:r>
            <a:r>
              <a:rPr lang="en-US" sz="1400" dirty="0" err="1"/>
              <a:t>Zeiler</a:t>
            </a:r>
            <a:r>
              <a:rPr lang="en-US" sz="1400" dirty="0"/>
              <a:t>, R. Fergus. Visualizing and understanding convolutional networks. </a:t>
            </a:r>
            <a:r>
              <a:rPr lang="en-US" sz="1400" i="1" dirty="0"/>
              <a:t>ECCV</a:t>
            </a:r>
            <a:r>
              <a:rPr lang="en-US" sz="1400" dirty="0"/>
              <a:t> 2014.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1248239"/>
            <a:ext cx="11504612" cy="210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3162" y="3810000"/>
            <a:ext cx="1198567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AlexNet</a:t>
            </a:r>
            <a:r>
              <a:rPr lang="en-US" sz="2400" dirty="0"/>
              <a:t> but:</a:t>
            </a:r>
          </a:p>
          <a:p>
            <a:r>
              <a:rPr lang="en-US" sz="2400" dirty="0"/>
              <a:t>CONV1: change from (11x11 stride 4) to (7x7 stride 2)</a:t>
            </a:r>
          </a:p>
          <a:p>
            <a:r>
              <a:rPr lang="en-US" sz="2400" dirty="0"/>
              <a:t>CONV3,4,5: instead of 384, 384, 256 filters use 512, 1024, 512</a:t>
            </a:r>
          </a:p>
          <a:p>
            <a:endParaRPr lang="en-US" sz="2400" dirty="0"/>
          </a:p>
          <a:p>
            <a:r>
              <a:rPr lang="en-US" sz="2800" dirty="0" err="1">
                <a:solidFill>
                  <a:srgbClr val="0000FF"/>
                </a:solidFill>
              </a:rPr>
              <a:t>ImageNet</a:t>
            </a:r>
            <a:r>
              <a:rPr lang="en-US" sz="2800" dirty="0">
                <a:solidFill>
                  <a:srgbClr val="0000FF"/>
                </a:solidFill>
              </a:rPr>
              <a:t> top 5 error: 16.4% -&gt; 11.7%</a:t>
            </a:r>
          </a:p>
        </p:txBody>
      </p:sp>
    </p:spTree>
    <p:extLst>
      <p:ext uri="{BB962C8B-B14F-4D97-AF65-F5344CB8AC3E}">
        <p14:creationId xmlns:p14="http://schemas.microsoft.com/office/powerpoint/2010/main" val="3310575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8" y="6553202"/>
            <a:ext cx="11985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K. He, X. Zhang, S. </a:t>
            </a:r>
            <a:r>
              <a:rPr lang="en-US" sz="1400" dirty="0" err="1">
                <a:solidFill>
                  <a:srgbClr val="000000"/>
                </a:solidFill>
              </a:rPr>
              <a:t>Ren</a:t>
            </a:r>
            <a:r>
              <a:rPr lang="en-US" sz="1400" dirty="0">
                <a:solidFill>
                  <a:srgbClr val="000000"/>
                </a:solidFill>
              </a:rPr>
              <a:t>, J. Sun, </a:t>
            </a:r>
            <a:r>
              <a:rPr lang="en-US" sz="1400" dirty="0">
                <a:solidFill>
                  <a:srgbClr val="000000"/>
                </a:solidFill>
                <a:hlinkClick r:id="rId2"/>
              </a:rPr>
              <a:t>Deep Residual Learning for Image Recognition</a:t>
            </a:r>
            <a:r>
              <a:rPr lang="en-US" sz="1400" dirty="0">
                <a:solidFill>
                  <a:srgbClr val="000000"/>
                </a:solidFill>
              </a:rPr>
              <a:t>, IEEE CVPR 2016.</a:t>
            </a:r>
            <a:endParaRPr lang="en-US" sz="1400" dirty="0"/>
          </a:p>
        </p:txBody>
      </p:sp>
      <p:pic>
        <p:nvPicPr>
          <p:cNvPr id="9" name="Picture 8" descr="Screen Shot 2016-03-06 at 2.42.09 PM.png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" y="798447"/>
            <a:ext cx="12188825" cy="5666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588" y="758687"/>
            <a:ext cx="5688118" cy="64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540928" y="2819399"/>
            <a:ext cx="3250353" cy="36454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55089" y="1143000"/>
            <a:ext cx="4672383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0000"/>
                </a:solidFill>
              </a:rPr>
              <a:t>Deeper Networks</a:t>
            </a:r>
          </a:p>
        </p:txBody>
      </p:sp>
      <p:cxnSp>
        <p:nvCxnSpPr>
          <p:cNvPr id="20" name="Straight Arrow Connector 19"/>
          <p:cNvCxnSpPr>
            <a:cxnSpLocks/>
            <a:endCxn id="18" idx="0"/>
          </p:cNvCxnSpPr>
          <p:nvPr/>
        </p:nvCxnSpPr>
        <p:spPr>
          <a:xfrm flipH="1">
            <a:off x="4166105" y="1828800"/>
            <a:ext cx="914162" cy="99059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6801FF4-070D-4619-BA52-E7A8B156D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61" y="23190"/>
            <a:ext cx="11992761" cy="914400"/>
          </a:xfrm>
        </p:spPr>
        <p:txBody>
          <a:bodyPr>
            <a:noAutofit/>
          </a:bodyPr>
          <a:lstStyle/>
          <a:p>
            <a:r>
              <a:rPr lang="en-US" sz="3500" dirty="0" err="1"/>
              <a:t>ImageNet</a:t>
            </a:r>
            <a:r>
              <a:rPr lang="en-US" sz="3500" dirty="0"/>
              <a:t> Large Scale Visual Recognition Challenge (ILSVRC) winners</a:t>
            </a:r>
          </a:p>
        </p:txBody>
      </p:sp>
    </p:spTree>
    <p:extLst>
      <p:ext uri="{BB962C8B-B14F-4D97-AF65-F5344CB8AC3E}">
        <p14:creationId xmlns:p14="http://schemas.microsoft.com/office/powerpoint/2010/main" val="1940903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VGGNet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-24011" y="6550225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Simonyan</a:t>
            </a:r>
            <a:r>
              <a:rPr lang="en-US" sz="1400" dirty="0"/>
              <a:t> et al. Very deep convolutional networks for large-scale image recognition. ICLR2015.</a:t>
            </a:r>
          </a:p>
        </p:txBody>
      </p:sp>
      <p:pic>
        <p:nvPicPr>
          <p:cNvPr id="1028" name="Picture 4" descr="Fig. A1. The standard VGG-16 network architecture as proposed in [32].... |  Download Scientific Diagram | Network architecture, Networking, Machine 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2" y="838200"/>
            <a:ext cx="9169398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94429" y="1447800"/>
            <a:ext cx="4335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VGG16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source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4298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VGGNet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9" name="Rectangle 8"/>
          <p:cNvSpPr/>
          <p:nvPr/>
        </p:nvSpPr>
        <p:spPr>
          <a:xfrm>
            <a:off x="-24011" y="6550225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Simonyan</a:t>
            </a:r>
            <a:r>
              <a:rPr lang="en-US" sz="1400" dirty="0"/>
              <a:t> et al. Very deep convolutional networks for large-scale image recognition. ICLR2015.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4736" y="1143000"/>
            <a:ext cx="61553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Small filters, Deeper networks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8 layers (</a:t>
            </a:r>
            <a:r>
              <a:rPr lang="en-US" sz="2400" dirty="0" err="1">
                <a:solidFill>
                  <a:srgbClr val="7030A0"/>
                </a:solidFill>
              </a:rPr>
              <a:t>AlexNet</a:t>
            </a:r>
            <a:r>
              <a:rPr lang="en-US" sz="2400" dirty="0">
                <a:solidFill>
                  <a:srgbClr val="7030A0"/>
                </a:solidFill>
              </a:rPr>
              <a:t>)</a:t>
            </a:r>
          </a:p>
          <a:p>
            <a:r>
              <a:rPr lang="en-US" sz="2400" dirty="0">
                <a:solidFill>
                  <a:srgbClr val="7030A0"/>
                </a:solidFill>
              </a:rPr>
              <a:t>-&gt; 16 - 19 layers (</a:t>
            </a:r>
            <a:r>
              <a:rPr lang="en-US" sz="2400" dirty="0" err="1">
                <a:solidFill>
                  <a:srgbClr val="7030A0"/>
                </a:solidFill>
              </a:rPr>
              <a:t>VGGNet</a:t>
            </a:r>
            <a:r>
              <a:rPr lang="en-US" sz="2400" dirty="0">
                <a:solidFill>
                  <a:srgbClr val="7030A0"/>
                </a:solidFill>
              </a:rPr>
              <a:t>)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Only 3x3 CONV stride 1, pad 1</a:t>
            </a:r>
          </a:p>
          <a:p>
            <a:r>
              <a:rPr lang="en-US" sz="2400" dirty="0">
                <a:solidFill>
                  <a:srgbClr val="7030A0"/>
                </a:solidFill>
              </a:rPr>
              <a:t>and 2x2 MAX POOL stride 2</a:t>
            </a:r>
          </a:p>
          <a:p>
            <a:endParaRPr lang="en-US" sz="2400" dirty="0">
              <a:solidFill>
                <a:srgbClr val="7030A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360092" y="195284"/>
            <a:ext cx="5307012" cy="6075292"/>
            <a:chOff x="6358504" y="195284"/>
            <a:chExt cx="5742694" cy="607529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8504" y="533400"/>
              <a:ext cx="5728748" cy="5486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8504" y="533400"/>
              <a:ext cx="5728748" cy="5486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3865" y="3979680"/>
              <a:ext cx="1401715" cy="2268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8539" y="304800"/>
              <a:ext cx="1462659" cy="2624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5222" y="2895600"/>
              <a:ext cx="1426093" cy="2308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5222" y="3962400"/>
              <a:ext cx="1426093" cy="2308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8369" y="6019800"/>
              <a:ext cx="1036050" cy="228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8539" y="195284"/>
              <a:ext cx="1462659" cy="2624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5222" y="3962400"/>
              <a:ext cx="1426093" cy="2308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8369" y="6019800"/>
              <a:ext cx="1036050" cy="228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592" y="2819401"/>
              <a:ext cx="1474848" cy="15559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592" y="3743326"/>
              <a:ext cx="1474848" cy="22186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141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VGGNet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9" name="Rectangle 8"/>
          <p:cNvSpPr/>
          <p:nvPr/>
        </p:nvSpPr>
        <p:spPr>
          <a:xfrm>
            <a:off x="-24011" y="6550225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Simonyan</a:t>
            </a:r>
            <a:r>
              <a:rPr lang="en-US" sz="1400" dirty="0"/>
              <a:t> et al. Very deep convolutional networks for large-scale image recognition. ICLR2015.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4736" y="1143002"/>
            <a:ext cx="61553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Small filters, Deeper networks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8 layers (</a:t>
            </a:r>
            <a:r>
              <a:rPr lang="en-US" sz="2400" dirty="0" err="1">
                <a:solidFill>
                  <a:srgbClr val="7030A0"/>
                </a:solidFill>
              </a:rPr>
              <a:t>AlexNet</a:t>
            </a:r>
            <a:r>
              <a:rPr lang="en-US" sz="2400" dirty="0">
                <a:solidFill>
                  <a:srgbClr val="7030A0"/>
                </a:solidFill>
              </a:rPr>
              <a:t>)</a:t>
            </a:r>
          </a:p>
          <a:p>
            <a:r>
              <a:rPr lang="en-US" sz="2400" dirty="0">
                <a:solidFill>
                  <a:srgbClr val="7030A0"/>
                </a:solidFill>
              </a:rPr>
              <a:t>-&gt; 16 - 19 layers (</a:t>
            </a:r>
            <a:r>
              <a:rPr lang="en-US" sz="2400" dirty="0" err="1">
                <a:solidFill>
                  <a:srgbClr val="7030A0"/>
                </a:solidFill>
              </a:rPr>
              <a:t>VGGNet</a:t>
            </a:r>
            <a:r>
              <a:rPr lang="en-US" sz="2400" dirty="0">
                <a:solidFill>
                  <a:srgbClr val="7030A0"/>
                </a:solidFill>
              </a:rPr>
              <a:t>)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Only 3x3 CONV stride 1, pad 1</a:t>
            </a:r>
          </a:p>
          <a:p>
            <a:r>
              <a:rPr lang="en-US" sz="2400" dirty="0">
                <a:solidFill>
                  <a:srgbClr val="7030A0"/>
                </a:solidFill>
              </a:rPr>
              <a:t>and 2x2 MAX POOL stride 2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 err="1">
                <a:solidFill>
                  <a:srgbClr val="0000FF"/>
                </a:solidFill>
              </a:rPr>
              <a:t>ImageNet</a:t>
            </a:r>
            <a:r>
              <a:rPr lang="en-US" sz="2400" dirty="0">
                <a:solidFill>
                  <a:srgbClr val="0000FF"/>
                </a:solidFill>
              </a:rPr>
              <a:t> top 5 error: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11.4% (</a:t>
            </a:r>
            <a:r>
              <a:rPr lang="en-US" sz="2400" dirty="0" err="1">
                <a:solidFill>
                  <a:srgbClr val="0000FF"/>
                </a:solidFill>
              </a:rPr>
              <a:t>ZFNet</a:t>
            </a:r>
            <a:r>
              <a:rPr lang="en-US" sz="2400" dirty="0">
                <a:solidFill>
                  <a:srgbClr val="0000FF"/>
                </a:solidFill>
              </a:rPr>
              <a:t>, 2013)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-&gt;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7.3% (</a:t>
            </a:r>
            <a:r>
              <a:rPr lang="en-US" sz="2400" dirty="0" err="1">
                <a:solidFill>
                  <a:srgbClr val="0000FF"/>
                </a:solidFill>
              </a:rPr>
              <a:t>VGGNet</a:t>
            </a:r>
            <a:r>
              <a:rPr lang="en-US" sz="2400" dirty="0">
                <a:solidFill>
                  <a:srgbClr val="0000FF"/>
                </a:solidFill>
              </a:rPr>
              <a:t>, 2014)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360092" y="195284"/>
            <a:ext cx="5307012" cy="6075292"/>
            <a:chOff x="6358504" y="195284"/>
            <a:chExt cx="5742694" cy="6075292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8504" y="533400"/>
              <a:ext cx="5728748" cy="5486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8504" y="533400"/>
              <a:ext cx="5728748" cy="5486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3865" y="3979680"/>
              <a:ext cx="1401715" cy="2268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8539" y="304800"/>
              <a:ext cx="1462659" cy="2624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5222" y="2895600"/>
              <a:ext cx="1426093" cy="2308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5222" y="3962400"/>
              <a:ext cx="1426093" cy="2308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8369" y="6019800"/>
              <a:ext cx="1036050" cy="228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8539" y="195284"/>
              <a:ext cx="1462659" cy="2624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5222" y="3962400"/>
              <a:ext cx="1426093" cy="2308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8369" y="6019800"/>
              <a:ext cx="1036050" cy="228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32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592" y="2819401"/>
              <a:ext cx="1474848" cy="15559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592" y="3743326"/>
              <a:ext cx="1474848" cy="22186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000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VGGNet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4011" y="6550225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Simonyan</a:t>
            </a:r>
            <a:r>
              <a:rPr lang="en-US" sz="1400" dirty="0"/>
              <a:t> et al. Very deep convolutional networks for large-scale image recognition. ICLR2015.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04736" y="1143002"/>
            <a:ext cx="7821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Q: Why use smaller filters? (3x3 </a:t>
            </a:r>
            <a:r>
              <a:rPr lang="en-US" sz="2400" dirty="0" err="1">
                <a:solidFill>
                  <a:srgbClr val="FF0000"/>
                </a:solidFill>
              </a:rPr>
              <a:t>conv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97574" y="195284"/>
            <a:ext cx="5469530" cy="6075292"/>
            <a:chOff x="6195986" y="195284"/>
            <a:chExt cx="5469530" cy="6075292"/>
          </a:xfrm>
        </p:grpSpPr>
        <p:grpSp>
          <p:nvGrpSpPr>
            <p:cNvPr id="19" name="Group 18"/>
            <p:cNvGrpSpPr/>
            <p:nvPr/>
          </p:nvGrpSpPr>
          <p:grpSpPr>
            <a:xfrm>
              <a:off x="6358504" y="195284"/>
              <a:ext cx="5307012" cy="6075292"/>
              <a:chOff x="6358504" y="195284"/>
              <a:chExt cx="5742694" cy="6075292"/>
            </a:xfrm>
          </p:grpSpPr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8504" y="533400"/>
                <a:ext cx="5728748" cy="548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8504" y="533400"/>
                <a:ext cx="5728748" cy="548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3865" y="3979680"/>
                <a:ext cx="1401715" cy="22687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3" name="Picture 3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38539" y="304800"/>
                <a:ext cx="1462659" cy="26241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5222" y="2895600"/>
                <a:ext cx="1426093" cy="2308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5222" y="3962400"/>
                <a:ext cx="1426093" cy="2308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" name="Picture 4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68369" y="6019800"/>
                <a:ext cx="1036050" cy="2281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3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38539" y="195284"/>
                <a:ext cx="1462659" cy="26241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" name="Picture 2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5222" y="3962400"/>
                <a:ext cx="1426093" cy="2308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" name="Picture 4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68369" y="6019800"/>
                <a:ext cx="1036050" cy="2281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" name="Picture 29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4592" y="2819401"/>
                <a:ext cx="1474848" cy="15559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1" name="Picture 3"/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4592" y="3743326"/>
                <a:ext cx="1474848" cy="22186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2" name="Rectangle 31"/>
            <p:cNvSpPr/>
            <p:nvPr/>
          </p:nvSpPr>
          <p:spPr>
            <a:xfrm>
              <a:off x="6195986" y="2590800"/>
              <a:ext cx="1625177" cy="3429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195986" y="2590800"/>
              <a:ext cx="1625177" cy="3429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0607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VGGNet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4011" y="6550225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Simonyan</a:t>
            </a:r>
            <a:r>
              <a:rPr lang="en-US" sz="1400" dirty="0"/>
              <a:t> et al. Very deep convolutional networks for large-scale image recognition. ICLR2015.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4736" y="1143000"/>
            <a:ext cx="78211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Q: Why use smaller filters? (3x3 </a:t>
            </a:r>
            <a:r>
              <a:rPr lang="en-US" sz="2400" dirty="0" err="1">
                <a:solidFill>
                  <a:srgbClr val="FF0000"/>
                </a:solidFill>
              </a:rPr>
              <a:t>conv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FF"/>
                </a:solidFill>
              </a:rPr>
              <a:t>Stack of three 3x3 </a:t>
            </a:r>
            <a:r>
              <a:rPr lang="en-US" sz="2400" dirty="0" err="1">
                <a:solidFill>
                  <a:srgbClr val="0000FF"/>
                </a:solidFill>
              </a:rPr>
              <a:t>conv</a:t>
            </a:r>
            <a:r>
              <a:rPr lang="en-US" sz="2400" dirty="0">
                <a:solidFill>
                  <a:srgbClr val="0000FF"/>
                </a:solidFill>
              </a:rPr>
              <a:t> (stride 1) layers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has same </a:t>
            </a:r>
            <a:r>
              <a:rPr lang="en-US" sz="2400" b="1" dirty="0">
                <a:solidFill>
                  <a:srgbClr val="0000FF"/>
                </a:solidFill>
              </a:rPr>
              <a:t>effective receptive field </a:t>
            </a:r>
            <a:r>
              <a:rPr lang="en-US" sz="2400" dirty="0">
                <a:solidFill>
                  <a:srgbClr val="0000FF"/>
                </a:solidFill>
              </a:rPr>
              <a:t>as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one 7x7 </a:t>
            </a:r>
            <a:r>
              <a:rPr lang="en-US" sz="2400" dirty="0" err="1">
                <a:solidFill>
                  <a:srgbClr val="0000FF"/>
                </a:solidFill>
              </a:rPr>
              <a:t>conv</a:t>
            </a:r>
            <a:r>
              <a:rPr lang="en-US" sz="2400" dirty="0">
                <a:solidFill>
                  <a:srgbClr val="0000FF"/>
                </a:solidFill>
              </a:rPr>
              <a:t> layer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197574" y="195284"/>
            <a:ext cx="5469530" cy="6075292"/>
            <a:chOff x="6195986" y="195284"/>
            <a:chExt cx="5469530" cy="6075292"/>
          </a:xfrm>
        </p:grpSpPr>
        <p:grpSp>
          <p:nvGrpSpPr>
            <p:cNvPr id="20" name="Group 19"/>
            <p:cNvGrpSpPr/>
            <p:nvPr/>
          </p:nvGrpSpPr>
          <p:grpSpPr>
            <a:xfrm>
              <a:off x="6358504" y="195284"/>
              <a:ext cx="5307012" cy="6075292"/>
              <a:chOff x="6358504" y="195284"/>
              <a:chExt cx="5742694" cy="6075292"/>
            </a:xfrm>
          </p:grpSpPr>
          <p:pic>
            <p:nvPicPr>
              <p:cNvPr id="23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8504" y="533400"/>
                <a:ext cx="5728748" cy="548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8504" y="533400"/>
                <a:ext cx="5728748" cy="548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3865" y="3979680"/>
                <a:ext cx="1401715" cy="22687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" name="Picture 3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38539" y="304800"/>
                <a:ext cx="1462659" cy="26241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5222" y="2895600"/>
                <a:ext cx="1426093" cy="2308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" name="Picture 2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5222" y="3962400"/>
                <a:ext cx="1426093" cy="2308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" name="Picture 4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68369" y="6019800"/>
                <a:ext cx="1036050" cy="2281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" name="Picture 3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38539" y="195284"/>
                <a:ext cx="1462659" cy="26241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1" name="Picture 2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5222" y="3962400"/>
                <a:ext cx="1426093" cy="2308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2" name="Picture 4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68369" y="6019800"/>
                <a:ext cx="1036050" cy="2281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3" name="Picture 32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4592" y="2819401"/>
                <a:ext cx="1474848" cy="15559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4592" y="3743326"/>
                <a:ext cx="1474848" cy="22186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1" name="Rectangle 20"/>
            <p:cNvSpPr/>
            <p:nvPr/>
          </p:nvSpPr>
          <p:spPr>
            <a:xfrm>
              <a:off x="6195986" y="2590800"/>
              <a:ext cx="1625177" cy="3429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195986" y="2590800"/>
              <a:ext cx="1625177" cy="3429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0419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VGGNet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4011" y="6550225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Simonyan</a:t>
            </a:r>
            <a:r>
              <a:rPr lang="en-US" sz="1400" dirty="0"/>
              <a:t> et al. Very deep convolutional networks for large-scale image recognition. ICLR2015.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4736" y="1143000"/>
            <a:ext cx="782116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Q: Why use smaller filters? (3x3 </a:t>
            </a:r>
            <a:r>
              <a:rPr lang="en-US" sz="2400" dirty="0" err="1">
                <a:solidFill>
                  <a:srgbClr val="FF0000"/>
                </a:solidFill>
              </a:rPr>
              <a:t>conv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FF"/>
                </a:solidFill>
              </a:rPr>
              <a:t>Stack of three 3x3 </a:t>
            </a:r>
            <a:r>
              <a:rPr lang="en-US" sz="2400" dirty="0" err="1">
                <a:solidFill>
                  <a:srgbClr val="0000FF"/>
                </a:solidFill>
              </a:rPr>
              <a:t>conv</a:t>
            </a:r>
            <a:r>
              <a:rPr lang="en-US" sz="2400" dirty="0">
                <a:solidFill>
                  <a:srgbClr val="0000FF"/>
                </a:solidFill>
              </a:rPr>
              <a:t> (stride 1) layers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has same </a:t>
            </a:r>
            <a:r>
              <a:rPr lang="en-US" sz="2400" b="1" dirty="0">
                <a:solidFill>
                  <a:srgbClr val="0000FF"/>
                </a:solidFill>
              </a:rPr>
              <a:t>effective receptive field </a:t>
            </a:r>
            <a:r>
              <a:rPr lang="en-US" sz="2400" dirty="0">
                <a:solidFill>
                  <a:srgbClr val="0000FF"/>
                </a:solidFill>
              </a:rPr>
              <a:t>as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one 7x7 </a:t>
            </a:r>
            <a:r>
              <a:rPr lang="en-US" sz="2400" dirty="0" err="1">
                <a:solidFill>
                  <a:srgbClr val="0000FF"/>
                </a:solidFill>
              </a:rPr>
              <a:t>conv</a:t>
            </a:r>
            <a:r>
              <a:rPr lang="en-US" sz="2400" dirty="0">
                <a:solidFill>
                  <a:srgbClr val="0000FF"/>
                </a:solidFill>
              </a:rPr>
              <a:t> layer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Q: What is the effective receptive field of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three 3x3 </a:t>
            </a:r>
            <a:r>
              <a:rPr lang="en-US" sz="2400" dirty="0" err="1">
                <a:solidFill>
                  <a:srgbClr val="FF0000"/>
                </a:solidFill>
              </a:rPr>
              <a:t>conv</a:t>
            </a:r>
            <a:r>
              <a:rPr lang="en-US" sz="2400" dirty="0">
                <a:solidFill>
                  <a:srgbClr val="FF0000"/>
                </a:solidFill>
              </a:rPr>
              <a:t> (stride 1) layers?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197574" y="195284"/>
            <a:ext cx="5469530" cy="6075292"/>
            <a:chOff x="6195986" y="195284"/>
            <a:chExt cx="5469530" cy="6075292"/>
          </a:xfrm>
        </p:grpSpPr>
        <p:grpSp>
          <p:nvGrpSpPr>
            <p:cNvPr id="26" name="Group 25"/>
            <p:cNvGrpSpPr/>
            <p:nvPr/>
          </p:nvGrpSpPr>
          <p:grpSpPr>
            <a:xfrm>
              <a:off x="6358504" y="195284"/>
              <a:ext cx="5307012" cy="6075292"/>
              <a:chOff x="6358504" y="195284"/>
              <a:chExt cx="5742694" cy="6075292"/>
            </a:xfrm>
          </p:grpSpPr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8504" y="533400"/>
                <a:ext cx="5728748" cy="548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8504" y="533400"/>
                <a:ext cx="5728748" cy="548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1" name="Picture 2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3865" y="3979680"/>
                <a:ext cx="1401715" cy="22687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2" name="Picture 3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38539" y="304800"/>
                <a:ext cx="1462659" cy="26241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3" name="Picture 2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5222" y="2895600"/>
                <a:ext cx="1426093" cy="2308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5222" y="3962400"/>
                <a:ext cx="1426093" cy="2308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5" name="Picture 4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68369" y="6019800"/>
                <a:ext cx="1036050" cy="2281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6" name="Picture 3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38539" y="195284"/>
                <a:ext cx="1462659" cy="26241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7" name="Picture 2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5222" y="3962400"/>
                <a:ext cx="1426093" cy="2308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8" name="Picture 4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68369" y="6019800"/>
                <a:ext cx="1036050" cy="2281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9" name="Picture 38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4592" y="2819401"/>
                <a:ext cx="1474848" cy="15559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0" name="Picture 3"/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4592" y="3743326"/>
                <a:ext cx="1474848" cy="22186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7" name="Rectangle 26"/>
            <p:cNvSpPr/>
            <p:nvPr/>
          </p:nvSpPr>
          <p:spPr>
            <a:xfrm>
              <a:off x="6195986" y="2590800"/>
              <a:ext cx="1625177" cy="3429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195986" y="2590800"/>
              <a:ext cx="1625177" cy="3429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39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30" y="-2383"/>
            <a:ext cx="10969942" cy="992983"/>
          </a:xfrm>
        </p:spPr>
        <p:txBody>
          <a:bodyPr>
            <a:normAutofit/>
          </a:bodyPr>
          <a:lstStyle/>
          <a:p>
            <a:r>
              <a:rPr lang="en-US" sz="4400" dirty="0"/>
              <a:t>CNN Architectures for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030" y="990600"/>
            <a:ext cx="10969943" cy="5638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rgbClr val="FF0000"/>
                </a:solidFill>
              </a:rPr>
              <a:t>CNN Architectures: Plain Models</a:t>
            </a:r>
          </a:p>
          <a:p>
            <a:r>
              <a:rPr lang="en-US" dirty="0" err="1">
                <a:solidFill>
                  <a:srgbClr val="0000FF"/>
                </a:solidFill>
              </a:rPr>
              <a:t>LeNet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err="1">
                <a:solidFill>
                  <a:srgbClr val="0000FF"/>
                </a:solidFill>
              </a:rPr>
              <a:t>AlexNet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err="1">
                <a:solidFill>
                  <a:srgbClr val="0000FF"/>
                </a:solidFill>
              </a:rPr>
              <a:t>ZFNet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err="1">
                <a:solidFill>
                  <a:srgbClr val="0000FF"/>
                </a:solidFill>
              </a:rPr>
              <a:t>VggNet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Network in Network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FF3300"/>
                </a:solidFill>
              </a:rPr>
              <a:t>CNN Architectures: DAG Models</a:t>
            </a:r>
          </a:p>
          <a:p>
            <a:r>
              <a:rPr lang="en-US" dirty="0" err="1">
                <a:solidFill>
                  <a:srgbClr val="0000FF"/>
                </a:solidFill>
              </a:rPr>
              <a:t>GoogLeNet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err="1">
                <a:solidFill>
                  <a:srgbClr val="0000FF"/>
                </a:solidFill>
              </a:rPr>
              <a:t>ResNet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Pre-act </a:t>
            </a:r>
            <a:r>
              <a:rPr lang="en-US" dirty="0" err="1">
                <a:solidFill>
                  <a:srgbClr val="0000FF"/>
                </a:solidFill>
              </a:rPr>
              <a:t>ResNet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err="1">
                <a:solidFill>
                  <a:srgbClr val="0000FF"/>
                </a:solidFill>
              </a:rPr>
              <a:t>SENet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err="1">
                <a:solidFill>
                  <a:srgbClr val="0000FF"/>
                </a:solidFill>
              </a:rPr>
              <a:t>DenseNet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err="1">
                <a:solidFill>
                  <a:srgbClr val="0000FF"/>
                </a:solidFill>
              </a:rPr>
              <a:t>ResNetXt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Etc.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840" y="1317021"/>
            <a:ext cx="6805427" cy="168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597" y="3810000"/>
            <a:ext cx="6584096" cy="27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28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VGGNet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4011" y="6550225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Simonyan</a:t>
            </a:r>
            <a:r>
              <a:rPr lang="en-US" sz="1400" dirty="0"/>
              <a:t> et al. Very deep convolutional networks for large-scale image recognition. ICLR2015.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4736" y="1143002"/>
            <a:ext cx="782116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Q: Why use smaller filters? (3x3 </a:t>
            </a:r>
            <a:r>
              <a:rPr lang="en-US" sz="2400" dirty="0" err="1">
                <a:solidFill>
                  <a:srgbClr val="FF0000"/>
                </a:solidFill>
              </a:rPr>
              <a:t>conv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FF"/>
                </a:solidFill>
              </a:rPr>
              <a:t>Stack of three 3x3 </a:t>
            </a:r>
            <a:r>
              <a:rPr lang="en-US" sz="2400" dirty="0" err="1">
                <a:solidFill>
                  <a:srgbClr val="0000FF"/>
                </a:solidFill>
              </a:rPr>
              <a:t>conv</a:t>
            </a:r>
            <a:r>
              <a:rPr lang="en-US" sz="2400" dirty="0">
                <a:solidFill>
                  <a:srgbClr val="0000FF"/>
                </a:solidFill>
              </a:rPr>
              <a:t> (stride 1) layers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has same </a:t>
            </a:r>
            <a:r>
              <a:rPr lang="en-US" sz="2400" b="1" dirty="0">
                <a:solidFill>
                  <a:srgbClr val="0000FF"/>
                </a:solidFill>
              </a:rPr>
              <a:t>effective receptive field </a:t>
            </a:r>
            <a:r>
              <a:rPr lang="en-US" sz="2400" dirty="0">
                <a:solidFill>
                  <a:srgbClr val="0000FF"/>
                </a:solidFill>
              </a:rPr>
              <a:t>as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one 7x7 </a:t>
            </a:r>
            <a:r>
              <a:rPr lang="en-US" sz="2400" dirty="0" err="1">
                <a:solidFill>
                  <a:srgbClr val="0000FF"/>
                </a:solidFill>
              </a:rPr>
              <a:t>conv</a:t>
            </a:r>
            <a:r>
              <a:rPr lang="en-US" sz="2400" dirty="0">
                <a:solidFill>
                  <a:srgbClr val="0000FF"/>
                </a:solidFill>
              </a:rPr>
              <a:t> layer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Q: What is the effective receptive field of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three 3x3 </a:t>
            </a:r>
            <a:r>
              <a:rPr lang="en-US" sz="2400" dirty="0" err="1">
                <a:solidFill>
                  <a:srgbClr val="FF0000"/>
                </a:solidFill>
              </a:rPr>
              <a:t>conv</a:t>
            </a:r>
            <a:r>
              <a:rPr lang="en-US" sz="2400" dirty="0">
                <a:solidFill>
                  <a:srgbClr val="FF0000"/>
                </a:solidFill>
              </a:rPr>
              <a:t> (stride 1) layers?</a:t>
            </a:r>
          </a:p>
          <a:p>
            <a:r>
              <a:rPr lang="en-US" sz="2400" dirty="0">
                <a:solidFill>
                  <a:srgbClr val="0000FF"/>
                </a:solidFill>
              </a:rPr>
              <a:t>[7x7]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But deeper, more non-</a:t>
            </a:r>
            <a:r>
              <a:rPr lang="en-US" sz="2400" dirty="0" err="1">
                <a:solidFill>
                  <a:srgbClr val="0000FF"/>
                </a:solidFill>
              </a:rPr>
              <a:t>linearities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And fewer parameters: 3 * (3</a:t>
            </a:r>
            <a:r>
              <a:rPr lang="en-US" sz="2400" baseline="30000" dirty="0">
                <a:solidFill>
                  <a:srgbClr val="0000FF"/>
                </a:solidFill>
              </a:rPr>
              <a:t>2</a:t>
            </a: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baseline="30000" dirty="0">
                <a:solidFill>
                  <a:srgbClr val="0000FF"/>
                </a:solidFill>
              </a:rPr>
              <a:t>2</a:t>
            </a:r>
            <a:r>
              <a:rPr lang="en-US" sz="2400" dirty="0">
                <a:solidFill>
                  <a:srgbClr val="0000FF"/>
                </a:solidFill>
              </a:rPr>
              <a:t>) vs.</a:t>
            </a:r>
          </a:p>
          <a:p>
            <a:r>
              <a:rPr lang="en-US" sz="2400" dirty="0">
                <a:solidFill>
                  <a:srgbClr val="0000FF"/>
                </a:solidFill>
              </a:rPr>
              <a:t>7</a:t>
            </a:r>
            <a:r>
              <a:rPr lang="en-US" sz="2400" baseline="30000" dirty="0">
                <a:solidFill>
                  <a:srgbClr val="0000FF"/>
                </a:solidFill>
              </a:rPr>
              <a:t>2</a:t>
            </a: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baseline="30000" dirty="0">
                <a:solidFill>
                  <a:srgbClr val="0000FF"/>
                </a:solidFill>
              </a:rPr>
              <a:t>2</a:t>
            </a:r>
            <a:r>
              <a:rPr lang="en-US" sz="2400" dirty="0">
                <a:solidFill>
                  <a:srgbClr val="0000FF"/>
                </a:solidFill>
              </a:rPr>
              <a:t> for C channels per layer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197574" y="195284"/>
            <a:ext cx="5469530" cy="6075292"/>
            <a:chOff x="6195986" y="195284"/>
            <a:chExt cx="5469530" cy="6075292"/>
          </a:xfrm>
        </p:grpSpPr>
        <p:grpSp>
          <p:nvGrpSpPr>
            <p:cNvPr id="26" name="Group 25"/>
            <p:cNvGrpSpPr/>
            <p:nvPr/>
          </p:nvGrpSpPr>
          <p:grpSpPr>
            <a:xfrm>
              <a:off x="6358504" y="195284"/>
              <a:ext cx="5307012" cy="6075292"/>
              <a:chOff x="6358504" y="195284"/>
              <a:chExt cx="5742694" cy="6075292"/>
            </a:xfrm>
          </p:grpSpPr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8504" y="533400"/>
                <a:ext cx="5728748" cy="548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8504" y="533400"/>
                <a:ext cx="5728748" cy="548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1" name="Picture 2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3865" y="3979680"/>
                <a:ext cx="1401715" cy="22687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2" name="Picture 3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38539" y="304800"/>
                <a:ext cx="1462659" cy="26241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3" name="Picture 2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5222" y="2895600"/>
                <a:ext cx="1426093" cy="2308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5222" y="3962400"/>
                <a:ext cx="1426093" cy="2308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5" name="Picture 4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68369" y="6019800"/>
                <a:ext cx="1036050" cy="2281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6" name="Picture 3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38539" y="195284"/>
                <a:ext cx="1462659" cy="26241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7" name="Picture 2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5222" y="3962400"/>
                <a:ext cx="1426093" cy="2308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8" name="Picture 4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68369" y="6019800"/>
                <a:ext cx="1036050" cy="2281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9" name="Picture 38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4592" y="2819401"/>
                <a:ext cx="1474848" cy="15559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0" name="Picture 3"/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4592" y="3743326"/>
                <a:ext cx="1474848" cy="22186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7" name="Rectangle 26"/>
            <p:cNvSpPr/>
            <p:nvPr/>
          </p:nvSpPr>
          <p:spPr>
            <a:xfrm>
              <a:off x="6195986" y="2590800"/>
              <a:ext cx="1625177" cy="3429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195986" y="2590800"/>
              <a:ext cx="1625177" cy="3429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1886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VGGNet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804824" y="762000"/>
            <a:ext cx="1625177" cy="483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-24011" y="6550225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Simonyan</a:t>
            </a:r>
            <a:r>
              <a:rPr lang="en-US" sz="1400" dirty="0"/>
              <a:t> et al. Very deep convolutional networks for large-scale image recognition. ICLR2015.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2"/>
            <a:ext cx="10646066" cy="463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7987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VGGNet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1" y="5638802"/>
            <a:ext cx="11088717" cy="646331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3300"/>
                </a:solidFill>
              </a:rPr>
              <a:t>TOTAL memory: 24M * 4 bytes ~= 96MB / image </a:t>
            </a:r>
            <a:r>
              <a:rPr lang="en-US" b="1" dirty="0"/>
              <a:t>(only forward! ~*2 for </a:t>
            </a:r>
            <a:r>
              <a:rPr lang="en-US" b="1" dirty="0" err="1"/>
              <a:t>bwd</a:t>
            </a:r>
            <a:r>
              <a:rPr lang="en-US" b="1" dirty="0"/>
              <a:t>)</a:t>
            </a:r>
          </a:p>
          <a:p>
            <a:r>
              <a:rPr lang="en-US" b="1" dirty="0">
                <a:solidFill>
                  <a:srgbClr val="0000FF"/>
                </a:solidFill>
              </a:rPr>
              <a:t>TOTAL </a:t>
            </a:r>
            <a:r>
              <a:rPr lang="en-US" b="1" dirty="0" err="1">
                <a:solidFill>
                  <a:srgbClr val="0000FF"/>
                </a:solidFill>
              </a:rPr>
              <a:t>params</a:t>
            </a:r>
            <a:r>
              <a:rPr lang="en-US" b="1" dirty="0">
                <a:solidFill>
                  <a:srgbClr val="0000FF"/>
                </a:solidFill>
              </a:rPr>
              <a:t>: 138M parameters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804824" y="762000"/>
            <a:ext cx="1625177" cy="483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-24011" y="6550225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Simonyan</a:t>
            </a:r>
            <a:r>
              <a:rPr lang="en-US" sz="1400" dirty="0"/>
              <a:t> et al. Very deep convolutional networks for large-scale image recognition. ICLR2015.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2"/>
            <a:ext cx="10646066" cy="463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9896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VGGNet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1" y="5638802"/>
            <a:ext cx="11088717" cy="646331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3300"/>
                </a:solidFill>
              </a:rPr>
              <a:t>TOTAL memory: 24M * 4 bytes ~= 96MB / image </a:t>
            </a:r>
            <a:r>
              <a:rPr lang="en-US" b="1" dirty="0"/>
              <a:t>(only forward! ~*2 for </a:t>
            </a:r>
            <a:r>
              <a:rPr lang="en-US" b="1" dirty="0" err="1"/>
              <a:t>bwd</a:t>
            </a:r>
            <a:r>
              <a:rPr lang="en-US" b="1" dirty="0"/>
              <a:t>)</a:t>
            </a:r>
          </a:p>
          <a:p>
            <a:r>
              <a:rPr lang="en-US" b="1" dirty="0">
                <a:solidFill>
                  <a:srgbClr val="0000FF"/>
                </a:solidFill>
              </a:rPr>
              <a:t>TOTAL </a:t>
            </a:r>
            <a:r>
              <a:rPr lang="en-US" b="1" dirty="0" err="1">
                <a:solidFill>
                  <a:srgbClr val="0000FF"/>
                </a:solidFill>
              </a:rPr>
              <a:t>params</a:t>
            </a:r>
            <a:r>
              <a:rPr lang="en-US" b="1" dirty="0">
                <a:solidFill>
                  <a:srgbClr val="0000FF"/>
                </a:solidFill>
              </a:rPr>
              <a:t>: 138M parameters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2"/>
            <a:ext cx="10646066" cy="463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9804824" y="762000"/>
            <a:ext cx="1625177" cy="483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977678" y="1120678"/>
            <a:ext cx="21381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Most memory is in early CONV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solidFill>
                  <a:srgbClr val="0000FF"/>
                </a:solidFill>
              </a:rPr>
              <a:t>Most </a:t>
            </a:r>
            <a:r>
              <a:rPr lang="en-US" b="1" dirty="0" err="1">
                <a:solidFill>
                  <a:srgbClr val="0000FF"/>
                </a:solidFill>
              </a:rPr>
              <a:t>params</a:t>
            </a:r>
            <a:r>
              <a:rPr lang="en-US" b="1" dirty="0">
                <a:solidFill>
                  <a:srgbClr val="0000FF"/>
                </a:solidFill>
              </a:rPr>
              <a:t> are in late FC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57601" y="1143000"/>
            <a:ext cx="2031471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5791281" y="1404457"/>
            <a:ext cx="4164515" cy="9577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715001" y="4876800"/>
            <a:ext cx="1523603" cy="2286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518031" y="4876800"/>
            <a:ext cx="2437765" cy="11430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-24011" y="6550225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Simonyan</a:t>
            </a:r>
            <a:r>
              <a:rPr lang="en-US" sz="1400" dirty="0"/>
              <a:t> et al. Very deep convolutional networks for large-scale image recognition. ICLR2015.</a:t>
            </a:r>
          </a:p>
        </p:txBody>
      </p:sp>
    </p:spTree>
    <p:extLst>
      <p:ext uri="{BB962C8B-B14F-4D97-AF65-F5344CB8AC3E}">
        <p14:creationId xmlns:p14="http://schemas.microsoft.com/office/powerpoint/2010/main" val="1790454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9" y="0"/>
            <a:ext cx="10969943" cy="914400"/>
          </a:xfrm>
        </p:spPr>
        <p:txBody>
          <a:bodyPr/>
          <a:lstStyle/>
          <a:p>
            <a:r>
              <a:rPr lang="en-US" dirty="0"/>
              <a:t>  Network in Network (</a:t>
            </a:r>
            <a:r>
              <a:rPr lang="en-US" dirty="0" err="1"/>
              <a:t>NiN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Lin et al. Network in Network. ICLR 2014.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762000"/>
            <a:ext cx="9955397" cy="313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2561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9" y="0"/>
            <a:ext cx="10969943" cy="914400"/>
          </a:xfrm>
        </p:spPr>
        <p:txBody>
          <a:bodyPr/>
          <a:lstStyle/>
          <a:p>
            <a:r>
              <a:rPr lang="en-US" dirty="0"/>
              <a:t>  Network in Network (</a:t>
            </a:r>
            <a:r>
              <a:rPr lang="en-US" dirty="0" err="1"/>
              <a:t>NiN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Lin et al. Network in Network. ICLR 2014.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762000"/>
            <a:ext cx="9955397" cy="313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407882" y="4233208"/>
            <a:ext cx="114778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err="1">
                <a:solidFill>
                  <a:srgbClr val="0000FF"/>
                </a:solidFill>
              </a:rPr>
              <a:t>Mlpconv</a:t>
            </a:r>
            <a:r>
              <a:rPr lang="en-US" sz="2400" dirty="0">
                <a:solidFill>
                  <a:srgbClr val="0000FF"/>
                </a:solidFill>
              </a:rPr>
              <a:t> layer with “</a:t>
            </a:r>
            <a:r>
              <a:rPr lang="en-US" sz="2400" dirty="0" err="1">
                <a:solidFill>
                  <a:srgbClr val="0000FF"/>
                </a:solidFill>
              </a:rPr>
              <a:t>micronetwork</a:t>
            </a:r>
            <a:r>
              <a:rPr lang="en-US" sz="2400" dirty="0">
                <a:solidFill>
                  <a:srgbClr val="0000FF"/>
                </a:solidFill>
              </a:rPr>
              <a:t>” within each </a:t>
            </a:r>
            <a:r>
              <a:rPr lang="en-US" sz="2400" dirty="0" err="1">
                <a:solidFill>
                  <a:srgbClr val="0000FF"/>
                </a:solidFill>
              </a:rPr>
              <a:t>conv</a:t>
            </a:r>
            <a:r>
              <a:rPr lang="en-US" sz="2400" dirty="0">
                <a:solidFill>
                  <a:srgbClr val="0000FF"/>
                </a:solidFill>
              </a:rPr>
              <a:t> layer to compute more abstract features for local patches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solidFill>
                <a:srgbClr val="0000FF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>
                <a:solidFill>
                  <a:srgbClr val="0000FF"/>
                </a:solidFill>
              </a:rPr>
              <a:t>Micronetwork</a:t>
            </a:r>
            <a:r>
              <a:rPr lang="en-US" sz="2400" dirty="0">
                <a:solidFill>
                  <a:srgbClr val="0000FF"/>
                </a:solidFill>
              </a:rPr>
              <a:t> uses multilayer perceptron (FC, i.e. 1x1 </a:t>
            </a:r>
            <a:r>
              <a:rPr lang="en-US" sz="2400" dirty="0" err="1">
                <a:solidFill>
                  <a:srgbClr val="0000FF"/>
                </a:solidFill>
              </a:rPr>
              <a:t>conv</a:t>
            </a:r>
            <a:r>
              <a:rPr lang="en-US" sz="2400" dirty="0">
                <a:solidFill>
                  <a:srgbClr val="0000FF"/>
                </a:solidFill>
              </a:rPr>
              <a:t> layers)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45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9" y="0"/>
            <a:ext cx="10969943" cy="914400"/>
          </a:xfrm>
        </p:spPr>
        <p:txBody>
          <a:bodyPr/>
          <a:lstStyle/>
          <a:p>
            <a:r>
              <a:rPr lang="en-US" dirty="0"/>
              <a:t>  Network in Network (</a:t>
            </a:r>
            <a:r>
              <a:rPr lang="en-US" dirty="0" err="1"/>
              <a:t>NiN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Lin et al. Network in Network. 2014.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7883" y="762001"/>
            <a:ext cx="11445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overall structure of </a:t>
            </a:r>
            <a:r>
              <a:rPr lang="en-US" dirty="0" err="1"/>
              <a:t>NiN</a:t>
            </a:r>
            <a:r>
              <a:rPr lang="en-US" dirty="0"/>
              <a:t>: stacking of three </a:t>
            </a:r>
            <a:r>
              <a:rPr lang="en-US" dirty="0" err="1"/>
              <a:t>mlpconv</a:t>
            </a:r>
            <a:r>
              <a:rPr lang="en-US" dirty="0"/>
              <a:t> layers and one global average pooling layer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82" y="1219200"/>
            <a:ext cx="10793518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976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9" y="0"/>
            <a:ext cx="10969943" cy="914400"/>
          </a:xfrm>
        </p:spPr>
        <p:txBody>
          <a:bodyPr/>
          <a:lstStyle/>
          <a:p>
            <a:r>
              <a:rPr lang="en-US" dirty="0"/>
              <a:t>  Network in Network (</a:t>
            </a:r>
            <a:r>
              <a:rPr lang="en-US" dirty="0" err="1"/>
              <a:t>NiN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Lin et al. Network in Network. 2014.</a:t>
            </a:r>
          </a:p>
        </p:txBody>
      </p:sp>
      <p:sp>
        <p:nvSpPr>
          <p:cNvPr id="3" name="Rectangle 2"/>
          <p:cNvSpPr/>
          <p:nvPr/>
        </p:nvSpPr>
        <p:spPr>
          <a:xfrm>
            <a:off x="407883" y="762001"/>
            <a:ext cx="11445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overall structure of </a:t>
            </a:r>
            <a:r>
              <a:rPr lang="en-US" dirty="0" err="1"/>
              <a:t>NiN</a:t>
            </a:r>
            <a:r>
              <a:rPr lang="en-US" dirty="0"/>
              <a:t>: stacking of three </a:t>
            </a:r>
            <a:r>
              <a:rPr lang="en-US" dirty="0" err="1"/>
              <a:t>mlpconv</a:t>
            </a:r>
            <a:r>
              <a:rPr lang="en-US" dirty="0"/>
              <a:t> layers and one global average pooling layer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40" y="4038602"/>
            <a:ext cx="5844561" cy="23574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956814" y="5334000"/>
            <a:ext cx="5729986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56814" y="6096001"/>
            <a:ext cx="5729986" cy="300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82" y="1219200"/>
            <a:ext cx="10793518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3685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9" y="0"/>
            <a:ext cx="10969943" cy="914400"/>
          </a:xfrm>
        </p:spPr>
        <p:txBody>
          <a:bodyPr/>
          <a:lstStyle/>
          <a:p>
            <a:r>
              <a:rPr lang="en-US" dirty="0"/>
              <a:t>  Network in Network (</a:t>
            </a:r>
            <a:r>
              <a:rPr lang="en-US" dirty="0" err="1"/>
              <a:t>NiN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Lin et al. Network in Network. 2014.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29912" y="3962400"/>
            <a:ext cx="84306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US" sz="2400" dirty="0">
              <a:solidFill>
                <a:srgbClr val="0000FF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Precursor to </a:t>
            </a:r>
            <a:r>
              <a:rPr lang="en-US" sz="2400" dirty="0" err="1">
                <a:solidFill>
                  <a:srgbClr val="0000FF"/>
                </a:solidFill>
              </a:rPr>
              <a:t>GoogLeNet</a:t>
            </a:r>
            <a:r>
              <a:rPr lang="en-US" sz="2400" dirty="0">
                <a:solidFill>
                  <a:srgbClr val="0000FF"/>
                </a:solidFill>
              </a:rPr>
              <a:t> and </a:t>
            </a:r>
            <a:r>
              <a:rPr lang="en-US" sz="2400" dirty="0" err="1">
                <a:solidFill>
                  <a:srgbClr val="0000FF"/>
                </a:solidFill>
              </a:rPr>
              <a:t>ResNet</a:t>
            </a:r>
            <a:r>
              <a:rPr lang="en-US" sz="2400" dirty="0">
                <a:solidFill>
                  <a:srgbClr val="0000FF"/>
                </a:solidFill>
              </a:rPr>
              <a:t> “bottleneck” layers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solidFill>
                <a:srgbClr val="0000FF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Philosophical inspiration for </a:t>
            </a:r>
            <a:r>
              <a:rPr lang="en-US" sz="2400" dirty="0" err="1">
                <a:solidFill>
                  <a:srgbClr val="0000FF"/>
                </a:solidFill>
              </a:rPr>
              <a:t>GoogLeNet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7883" y="762001"/>
            <a:ext cx="11445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overall structure of </a:t>
            </a:r>
            <a:r>
              <a:rPr lang="en-US" dirty="0" err="1"/>
              <a:t>NiN</a:t>
            </a:r>
            <a:r>
              <a:rPr lang="en-US" dirty="0"/>
              <a:t>: stacking of three </a:t>
            </a:r>
            <a:r>
              <a:rPr lang="en-US" dirty="0" err="1"/>
              <a:t>mlpconv</a:t>
            </a:r>
            <a:r>
              <a:rPr lang="en-US" dirty="0"/>
              <a:t> layers and one global average pooling layer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82" y="1219200"/>
            <a:ext cx="10793518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506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993" y="990600"/>
            <a:ext cx="7187421" cy="40386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030" y="381002"/>
            <a:ext cx="10969943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>
                <a:solidFill>
                  <a:srgbClr val="FF3300"/>
                </a:solidFill>
              </a:rPr>
              <a:t>CNN Architectures: DAG Models</a:t>
            </a:r>
          </a:p>
          <a:p>
            <a:r>
              <a:rPr lang="en-US" dirty="0" err="1">
                <a:solidFill>
                  <a:srgbClr val="0000FF"/>
                </a:solidFill>
              </a:rPr>
              <a:t>GoogLeNet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err="1">
                <a:solidFill>
                  <a:srgbClr val="0000FF"/>
                </a:solidFill>
              </a:rPr>
              <a:t>ResNet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Pre-act </a:t>
            </a:r>
            <a:r>
              <a:rPr lang="en-US" dirty="0" err="1">
                <a:solidFill>
                  <a:srgbClr val="0000FF"/>
                </a:solidFill>
              </a:rPr>
              <a:t>ResNet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err="1">
                <a:solidFill>
                  <a:srgbClr val="0000FF"/>
                </a:solidFill>
              </a:rPr>
              <a:t>SENet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Network with Stochastic Depth</a:t>
            </a:r>
          </a:p>
          <a:p>
            <a:r>
              <a:rPr lang="en-US" dirty="0" err="1">
                <a:solidFill>
                  <a:srgbClr val="0000FF"/>
                </a:solidFill>
              </a:rPr>
              <a:t>DenseNet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err="1">
                <a:solidFill>
                  <a:srgbClr val="0000FF"/>
                </a:solidFill>
              </a:rPr>
              <a:t>ResNetXt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105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1028" y="354497"/>
            <a:ext cx="10969943" cy="513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3200" b="1" dirty="0">
                <a:solidFill>
                  <a:srgbClr val="FF0000"/>
                </a:solidFill>
              </a:rPr>
              <a:t>CNN Architectures: Plain Models</a:t>
            </a:r>
          </a:p>
          <a:p>
            <a:r>
              <a:rPr lang="en-US" sz="3200" dirty="0" err="1">
                <a:solidFill>
                  <a:srgbClr val="0000FF"/>
                </a:solidFill>
              </a:rPr>
              <a:t>LeNet</a:t>
            </a:r>
            <a:endParaRPr lang="en-US" sz="3200" dirty="0">
              <a:solidFill>
                <a:srgbClr val="0000FF"/>
              </a:solidFill>
            </a:endParaRPr>
          </a:p>
          <a:p>
            <a:r>
              <a:rPr lang="en-US" sz="3200" dirty="0" err="1">
                <a:solidFill>
                  <a:srgbClr val="0000FF"/>
                </a:solidFill>
              </a:rPr>
              <a:t>AlexNet</a:t>
            </a:r>
            <a:endParaRPr lang="en-US" sz="3200" dirty="0">
              <a:solidFill>
                <a:srgbClr val="0000FF"/>
              </a:solidFill>
            </a:endParaRPr>
          </a:p>
          <a:p>
            <a:r>
              <a:rPr lang="en-US" sz="3200" dirty="0" err="1">
                <a:solidFill>
                  <a:srgbClr val="0000FF"/>
                </a:solidFill>
              </a:rPr>
              <a:t>ZFNet</a:t>
            </a:r>
            <a:endParaRPr lang="en-US" sz="3200" dirty="0">
              <a:solidFill>
                <a:srgbClr val="0000FF"/>
              </a:solidFill>
            </a:endParaRPr>
          </a:p>
          <a:p>
            <a:r>
              <a:rPr lang="en-US" sz="3200" dirty="0" err="1">
                <a:solidFill>
                  <a:srgbClr val="0000FF"/>
                </a:solidFill>
              </a:rPr>
              <a:t>VggNet</a:t>
            </a:r>
            <a:endParaRPr lang="en-US" sz="3200" dirty="0">
              <a:solidFill>
                <a:srgbClr val="0000FF"/>
              </a:solidFill>
            </a:endParaRPr>
          </a:p>
          <a:p>
            <a:r>
              <a:rPr lang="en-US" sz="3200" dirty="0">
                <a:solidFill>
                  <a:srgbClr val="0000FF"/>
                </a:solidFill>
              </a:rPr>
              <a:t>Network in Network</a:t>
            </a: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50" y="4114800"/>
            <a:ext cx="1046629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9755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8" y="6553202"/>
            <a:ext cx="11985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K. He, X. Zhang, S. </a:t>
            </a:r>
            <a:r>
              <a:rPr lang="en-US" sz="1400" dirty="0" err="1">
                <a:solidFill>
                  <a:srgbClr val="000000"/>
                </a:solidFill>
              </a:rPr>
              <a:t>Ren</a:t>
            </a:r>
            <a:r>
              <a:rPr lang="en-US" sz="1400" dirty="0">
                <a:solidFill>
                  <a:srgbClr val="000000"/>
                </a:solidFill>
              </a:rPr>
              <a:t>, J. Sun, </a:t>
            </a:r>
            <a:r>
              <a:rPr lang="en-US" sz="1400" dirty="0">
                <a:solidFill>
                  <a:srgbClr val="000000"/>
                </a:solidFill>
                <a:hlinkClick r:id="rId2"/>
              </a:rPr>
              <a:t>Deep Residual Learning for Image Recognition</a:t>
            </a:r>
            <a:r>
              <a:rPr lang="en-US" sz="1400" dirty="0">
                <a:solidFill>
                  <a:srgbClr val="000000"/>
                </a:solidFill>
              </a:rPr>
              <a:t>, IEEE CVPR 2016.</a:t>
            </a:r>
            <a:endParaRPr lang="en-US" sz="1400" dirty="0"/>
          </a:p>
        </p:txBody>
      </p:sp>
      <p:pic>
        <p:nvPicPr>
          <p:cNvPr id="9" name="Picture 8" descr="Screen Shot 2016-03-06 at 2.42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6" y="990600"/>
            <a:ext cx="12111038" cy="51816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540928" y="2819400"/>
            <a:ext cx="3250353" cy="3352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endCxn id="18" idx="0"/>
          </p:cNvCxnSpPr>
          <p:nvPr/>
        </p:nvCxnSpPr>
        <p:spPr>
          <a:xfrm flipH="1">
            <a:off x="4166104" y="1828800"/>
            <a:ext cx="914162" cy="990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588" y="990600"/>
            <a:ext cx="5688118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38601" y="1143000"/>
            <a:ext cx="4672383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0000"/>
                </a:solidFill>
              </a:rPr>
              <a:t>Deeper Networks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38B418-51D1-4DBF-AA28-694E97ACB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61" y="23190"/>
            <a:ext cx="11992761" cy="914400"/>
          </a:xfrm>
        </p:spPr>
        <p:txBody>
          <a:bodyPr>
            <a:noAutofit/>
          </a:bodyPr>
          <a:lstStyle/>
          <a:p>
            <a:r>
              <a:rPr lang="en-US" sz="3500" dirty="0" err="1"/>
              <a:t>ImageNet</a:t>
            </a:r>
            <a:r>
              <a:rPr lang="en-US" sz="3500" dirty="0"/>
              <a:t> Large Scale Visual Recognition Challenge (ILSVRC) winners</a:t>
            </a:r>
          </a:p>
        </p:txBody>
      </p:sp>
    </p:spTree>
    <p:extLst>
      <p:ext uri="{BB962C8B-B14F-4D97-AF65-F5344CB8AC3E}">
        <p14:creationId xmlns:p14="http://schemas.microsoft.com/office/powerpoint/2010/main" val="2319917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Szegedy</a:t>
            </a:r>
            <a:r>
              <a:rPr lang="en-US" sz="1400" dirty="0"/>
              <a:t>, Christian, et al. "Going deeper with convolutions." CVPR 2015.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076" y="490540"/>
            <a:ext cx="2513945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1646426"/>
            <a:ext cx="4470029" cy="21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2588" y="990602"/>
            <a:ext cx="609441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Deeper networks, with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computational efficiency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FF"/>
                </a:solidFill>
              </a:rPr>
              <a:t>- 22 layers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- Efficient “Inception” module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- No FC layers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- Only 5 million parameters!</a:t>
            </a:r>
          </a:p>
          <a:p>
            <a:r>
              <a:rPr lang="en-US" sz="2400" dirty="0">
                <a:solidFill>
                  <a:srgbClr val="0000FF"/>
                </a:solidFill>
              </a:rPr>
              <a:t>       12x less than </a:t>
            </a:r>
            <a:r>
              <a:rPr lang="en-US" sz="2400" dirty="0" err="1">
                <a:solidFill>
                  <a:srgbClr val="0000FF"/>
                </a:solidFill>
              </a:rPr>
              <a:t>AlexNet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- </a:t>
            </a:r>
            <a:r>
              <a:rPr lang="en-US" sz="2400" dirty="0" err="1">
                <a:solidFill>
                  <a:srgbClr val="0000FF"/>
                </a:solidFill>
              </a:rPr>
              <a:t>Imagenet</a:t>
            </a:r>
            <a:r>
              <a:rPr lang="en-US" sz="2400" dirty="0">
                <a:solidFill>
                  <a:srgbClr val="0000FF"/>
                </a:solidFill>
              </a:rPr>
              <a:t> classification winner</a:t>
            </a:r>
          </a:p>
          <a:p>
            <a:r>
              <a:rPr lang="en-US" sz="2400" dirty="0">
                <a:solidFill>
                  <a:srgbClr val="0000FF"/>
                </a:solidFill>
              </a:rPr>
              <a:t>       (6.7% top 5 error)</a:t>
            </a:r>
          </a:p>
        </p:txBody>
      </p:sp>
    </p:spTree>
    <p:extLst>
      <p:ext uri="{BB962C8B-B14F-4D97-AF65-F5344CB8AC3E}">
        <p14:creationId xmlns:p14="http://schemas.microsoft.com/office/powerpoint/2010/main" val="101664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Szegedy</a:t>
            </a:r>
            <a:r>
              <a:rPr lang="en-US" sz="1400" dirty="0"/>
              <a:t>, Christian, et al. "Going deeper with convolutions." CVPR 2015.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076" y="490540"/>
            <a:ext cx="2513945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2588" y="990600"/>
            <a:ext cx="60944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“Inception module”: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design a good local network topology and then stack these modules on top of each other</a:t>
            </a:r>
          </a:p>
        </p:txBody>
      </p:sp>
      <p:sp>
        <p:nvSpPr>
          <p:cNvPr id="9" name="Rectangle 8"/>
          <p:cNvSpPr/>
          <p:nvPr/>
        </p:nvSpPr>
        <p:spPr>
          <a:xfrm>
            <a:off x="9651075" y="2971800"/>
            <a:ext cx="2031471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020" y="3627627"/>
            <a:ext cx="4367980" cy="21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7111737" y="3200400"/>
            <a:ext cx="2475419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368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Szegedy</a:t>
            </a:r>
            <a:r>
              <a:rPr lang="en-US" sz="1400" dirty="0"/>
              <a:t>, Christian, et al. "Going deeper with convolutions." CVPR 2015.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62" y="2029368"/>
            <a:ext cx="5942238" cy="2511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111737" y="838200"/>
            <a:ext cx="507867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Apply parallel filter operations on the input from previous layer:</a:t>
            </a:r>
          </a:p>
          <a:p>
            <a:r>
              <a:rPr lang="en-US" sz="2400" dirty="0">
                <a:solidFill>
                  <a:srgbClr val="0000FF"/>
                </a:solidFill>
              </a:rPr>
              <a:t>- Multiple receptive field sizes for convolution (1x1, 3x3, 5x5)</a:t>
            </a:r>
          </a:p>
          <a:p>
            <a:r>
              <a:rPr lang="en-US" sz="2400" dirty="0">
                <a:solidFill>
                  <a:srgbClr val="0000FF"/>
                </a:solidFill>
              </a:rPr>
              <a:t>- Pooling operation (3x3)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Concatenate all filter outputs together depth-wise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FF3300"/>
                </a:solidFill>
              </a:rPr>
              <a:t>Problem: </a:t>
            </a:r>
          </a:p>
          <a:p>
            <a:r>
              <a:rPr lang="en-US" sz="2400" dirty="0">
                <a:solidFill>
                  <a:srgbClr val="FF3300"/>
                </a:solidFill>
              </a:rPr>
              <a:t>Computational Complexity</a:t>
            </a:r>
          </a:p>
        </p:txBody>
      </p:sp>
    </p:spTree>
    <p:extLst>
      <p:ext uri="{BB962C8B-B14F-4D97-AF65-F5344CB8AC3E}">
        <p14:creationId xmlns:p14="http://schemas.microsoft.com/office/powerpoint/2010/main" val="3899218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Szegedy</a:t>
            </a:r>
            <a:r>
              <a:rPr lang="en-US" sz="1400" dirty="0"/>
              <a:t>, Christian, et al. "Going deeper with convolutions." CVPR 2015.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11737" y="375823"/>
            <a:ext cx="50786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Problem: </a:t>
            </a:r>
          </a:p>
          <a:p>
            <a:r>
              <a:rPr lang="en-US" sz="2400" dirty="0">
                <a:solidFill>
                  <a:srgbClr val="FF3300"/>
                </a:solidFill>
              </a:rPr>
              <a:t>Computational Complexity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62" y="2819400"/>
            <a:ext cx="6450039" cy="310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23618" y="1150205"/>
            <a:ext cx="9649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Q1: What is the output size of the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1x1 </a:t>
            </a:r>
            <a:r>
              <a:rPr lang="en-US" sz="2400" dirty="0" err="1">
                <a:solidFill>
                  <a:srgbClr val="0000FF"/>
                </a:solidFill>
              </a:rPr>
              <a:t>conv</a:t>
            </a:r>
            <a:r>
              <a:rPr lang="en-US" sz="2400" dirty="0">
                <a:solidFill>
                  <a:srgbClr val="0000FF"/>
                </a:solidFill>
              </a:rPr>
              <a:t>, with 128 filters?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55324" y="1976737"/>
            <a:ext cx="507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1356003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/>
              <a:t>1×1 Convolutions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7150" y="19050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9456" y="4202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7299" y="49530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256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80266" y="3352801"/>
            <a:ext cx="33519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(each filter has size</a:t>
            </a:r>
          </a:p>
          <a:p>
            <a:r>
              <a:rPr lang="en-US" sz="2000" dirty="0">
                <a:solidFill>
                  <a:srgbClr val="0000FF"/>
                </a:solidFill>
              </a:rPr>
              <a:t>1x1x256, and performs a 256-dimensional dot</a:t>
            </a:r>
          </a:p>
          <a:p>
            <a:r>
              <a:rPr lang="en-US" sz="2000" dirty="0">
                <a:solidFill>
                  <a:srgbClr val="0000FF"/>
                </a:solidFill>
              </a:rPr>
              <a:t>product)</a:t>
            </a:r>
            <a:endParaRPr lang="en-US" sz="2000" b="1" dirty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877118" y="3276600"/>
            <a:ext cx="37785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be 20"/>
          <p:cNvSpPr/>
          <p:nvPr/>
        </p:nvSpPr>
        <p:spPr bwMode="auto">
          <a:xfrm>
            <a:off x="509457" y="1600200"/>
            <a:ext cx="4266089" cy="3352800"/>
          </a:xfrm>
          <a:prstGeom prst="cube">
            <a:avLst>
              <a:gd name="adj" fmla="val 4210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2" name="Cube 21"/>
          <p:cNvSpPr/>
          <p:nvPr/>
        </p:nvSpPr>
        <p:spPr bwMode="auto">
          <a:xfrm>
            <a:off x="8696283" y="1600200"/>
            <a:ext cx="2072100" cy="3352800"/>
          </a:xfrm>
          <a:prstGeom prst="cube">
            <a:avLst>
              <a:gd name="adj" fmla="val 4210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88" y="35168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8" name="Rectangle 7"/>
          <p:cNvSpPr/>
          <p:nvPr/>
        </p:nvSpPr>
        <p:spPr>
          <a:xfrm>
            <a:off x="5400875" y="2492514"/>
            <a:ext cx="24377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1x1 CONV</a:t>
            </a:r>
          </a:p>
          <a:p>
            <a:r>
              <a:rPr lang="en-US" sz="2000" dirty="0"/>
              <a:t>with 128 filters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55166" y="16764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56739" y="35168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034861" y="49530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1582072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Szegedy</a:t>
            </a:r>
            <a:r>
              <a:rPr lang="en-US" sz="1400" dirty="0"/>
              <a:t>, Christian, et al. "Going deeper with convolutions." CVPR 2015.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11737" y="375823"/>
            <a:ext cx="50786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Problem: </a:t>
            </a:r>
          </a:p>
          <a:p>
            <a:r>
              <a:rPr lang="en-US" sz="2400" dirty="0">
                <a:solidFill>
                  <a:srgbClr val="FF3300"/>
                </a:solidFill>
              </a:rPr>
              <a:t>Computational Complexity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1423618" y="1150205"/>
            <a:ext cx="9649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Q1: What is the output size of the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1x1 </a:t>
            </a:r>
            <a:r>
              <a:rPr lang="en-US" sz="2400" dirty="0" err="1">
                <a:solidFill>
                  <a:srgbClr val="0000FF"/>
                </a:solidFill>
              </a:rPr>
              <a:t>conv</a:t>
            </a:r>
            <a:r>
              <a:rPr lang="en-US" sz="2400" dirty="0">
                <a:solidFill>
                  <a:srgbClr val="0000FF"/>
                </a:solidFill>
              </a:rPr>
              <a:t>, with 128 filters?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590" y="1976737"/>
            <a:ext cx="507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Example: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90" y="2971802"/>
            <a:ext cx="6399211" cy="3014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2393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Szegedy</a:t>
            </a:r>
            <a:r>
              <a:rPr lang="en-US" sz="1400" dirty="0"/>
              <a:t>, Christian, et al. "Going deeper with convolutions." CVPR 2015.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11737" y="375823"/>
            <a:ext cx="50786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Problem: </a:t>
            </a:r>
          </a:p>
          <a:p>
            <a:r>
              <a:rPr lang="en-US" sz="2400" dirty="0">
                <a:solidFill>
                  <a:srgbClr val="FF3300"/>
                </a:solidFill>
              </a:rPr>
              <a:t>Computational Complexity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1423618" y="1150205"/>
            <a:ext cx="9649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Q2: What are the output sizes of</a:t>
            </a:r>
          </a:p>
          <a:p>
            <a:r>
              <a:rPr lang="en-US" sz="2400" dirty="0">
                <a:solidFill>
                  <a:srgbClr val="0000FF"/>
                </a:solidFill>
              </a:rPr>
              <a:t>all different filter operations?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589" y="1976737"/>
            <a:ext cx="507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Example:</a:t>
            </a:r>
          </a:p>
        </p:txBody>
      </p:sp>
      <p:pic>
        <p:nvPicPr>
          <p:cNvPr id="11266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90" y="2971802"/>
            <a:ext cx="6399211" cy="3014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897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Szegedy</a:t>
            </a:r>
            <a:r>
              <a:rPr lang="en-US" sz="1400" dirty="0"/>
              <a:t>, Christian, et al. "Going deeper with convolutions." CVPR 2015.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11737" y="375823"/>
            <a:ext cx="50786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Problem: </a:t>
            </a:r>
          </a:p>
          <a:p>
            <a:r>
              <a:rPr lang="en-US" sz="2400" dirty="0">
                <a:solidFill>
                  <a:srgbClr val="FF3300"/>
                </a:solidFill>
              </a:rPr>
              <a:t>Computational Complexity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1423618" y="1150205"/>
            <a:ext cx="9649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Q2: What are the output sizes of</a:t>
            </a:r>
          </a:p>
          <a:p>
            <a:r>
              <a:rPr lang="en-US" sz="2400" dirty="0">
                <a:solidFill>
                  <a:srgbClr val="0000FF"/>
                </a:solidFill>
              </a:rPr>
              <a:t>all different filter operations?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589" y="1976737"/>
            <a:ext cx="507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Example: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3002905"/>
            <a:ext cx="6399212" cy="2973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2557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Szegedy</a:t>
            </a:r>
            <a:r>
              <a:rPr lang="en-US" sz="1400" dirty="0"/>
              <a:t>, Christian, et al. "Going deeper with convolutions." CVPR 2015.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11737" y="375823"/>
            <a:ext cx="50786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Problem: </a:t>
            </a:r>
          </a:p>
          <a:p>
            <a:r>
              <a:rPr lang="en-US" sz="2400" dirty="0">
                <a:solidFill>
                  <a:srgbClr val="FF3300"/>
                </a:solidFill>
              </a:rPr>
              <a:t>Computational Complexity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1423618" y="1150205"/>
            <a:ext cx="9649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Q3:What is output size after</a:t>
            </a:r>
          </a:p>
          <a:p>
            <a:r>
              <a:rPr lang="en-US" sz="2400" dirty="0">
                <a:solidFill>
                  <a:srgbClr val="0000FF"/>
                </a:solidFill>
              </a:rPr>
              <a:t>filter concatenation?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589" y="1976737"/>
            <a:ext cx="507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Example: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3002905"/>
            <a:ext cx="6399212" cy="2973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3180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/>
              <a:t>Review: LeNet-5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1371602"/>
            <a:ext cx="12188825" cy="304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87" y="6273227"/>
            <a:ext cx="10284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LeCun</a:t>
            </a:r>
            <a:r>
              <a:rPr lang="en-US" sz="1600" dirty="0"/>
              <a:t> et al. Gradient-based learning applied to document recognition. </a:t>
            </a:r>
          </a:p>
          <a:p>
            <a:r>
              <a:rPr lang="en-US" sz="1600" i="1" dirty="0"/>
              <a:t>Proceedings of the IEEE</a:t>
            </a:r>
            <a:r>
              <a:rPr lang="en-US" sz="1600" dirty="0"/>
              <a:t>, </a:t>
            </a:r>
            <a:r>
              <a:rPr lang="en-US" sz="1600" i="1" dirty="0"/>
              <a:t>1998</a:t>
            </a:r>
            <a:r>
              <a:rPr lang="en-US" sz="160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77" y="1526211"/>
            <a:ext cx="711015" cy="378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927" y="1339813"/>
            <a:ext cx="1625177" cy="33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163" y="1676402"/>
            <a:ext cx="1085567" cy="357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45" y="1371599"/>
            <a:ext cx="2315877" cy="197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574" y="1600202"/>
            <a:ext cx="2072100" cy="195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548" y="1846668"/>
            <a:ext cx="853218" cy="28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594" y="1977257"/>
            <a:ext cx="853218" cy="308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634" y="2056334"/>
            <a:ext cx="853218" cy="272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130247" y="2678184"/>
            <a:ext cx="1060167" cy="29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06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Szegedy</a:t>
            </a:r>
            <a:r>
              <a:rPr lang="en-US" sz="1400" dirty="0"/>
              <a:t>, Christian, et al. "Going deeper with convolutions." CVPR 2015.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11737" y="375823"/>
            <a:ext cx="50786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Problem: </a:t>
            </a:r>
          </a:p>
          <a:p>
            <a:r>
              <a:rPr lang="en-US" sz="2400" dirty="0">
                <a:solidFill>
                  <a:srgbClr val="FF3300"/>
                </a:solidFill>
              </a:rPr>
              <a:t>Computational Complexity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1423618" y="1150205"/>
            <a:ext cx="9649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Q3:What is output size after</a:t>
            </a:r>
          </a:p>
          <a:p>
            <a:r>
              <a:rPr lang="en-US" sz="2400" dirty="0">
                <a:solidFill>
                  <a:srgbClr val="0000FF"/>
                </a:solidFill>
              </a:rPr>
              <a:t>filter concatenation?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589" y="1976737"/>
            <a:ext cx="507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Example: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3002905"/>
            <a:ext cx="6399212" cy="2973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562" y="2648089"/>
            <a:ext cx="4916238" cy="24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2467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Szegedy</a:t>
            </a:r>
            <a:r>
              <a:rPr lang="en-US" sz="1400" dirty="0"/>
              <a:t>, Christian, et al. "Going deeper with convolutions." CVPR 2015.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11737" y="375823"/>
            <a:ext cx="50786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Problem: </a:t>
            </a:r>
          </a:p>
          <a:p>
            <a:r>
              <a:rPr lang="en-US" sz="2400" dirty="0">
                <a:solidFill>
                  <a:srgbClr val="FF3300"/>
                </a:solidFill>
              </a:rPr>
              <a:t>Computational Complexity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1423618" y="1150205"/>
            <a:ext cx="9649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Q3:What is output size after</a:t>
            </a:r>
          </a:p>
          <a:p>
            <a:r>
              <a:rPr lang="en-US" sz="2400" dirty="0">
                <a:solidFill>
                  <a:srgbClr val="0000FF"/>
                </a:solidFill>
              </a:rPr>
              <a:t>filter concatenation?</a:t>
            </a:r>
          </a:p>
        </p:txBody>
      </p:sp>
      <p:sp>
        <p:nvSpPr>
          <p:cNvPr id="5" name="Rectangle 4"/>
          <p:cNvSpPr/>
          <p:nvPr/>
        </p:nvSpPr>
        <p:spPr>
          <a:xfrm>
            <a:off x="7822751" y="1501676"/>
            <a:ext cx="436766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Conv</a:t>
            </a:r>
            <a:r>
              <a:rPr lang="en-US" sz="2400" b="1" dirty="0">
                <a:solidFill>
                  <a:srgbClr val="FF0000"/>
                </a:solidFill>
              </a:rPr>
              <a:t> Ops: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[1x1 </a:t>
            </a:r>
            <a:r>
              <a:rPr lang="en-US" sz="2400" dirty="0" err="1">
                <a:solidFill>
                  <a:srgbClr val="FF0000"/>
                </a:solidFill>
              </a:rPr>
              <a:t>conv</a:t>
            </a:r>
            <a:r>
              <a:rPr lang="en-US" sz="2400" dirty="0">
                <a:solidFill>
                  <a:srgbClr val="FF0000"/>
                </a:solidFill>
              </a:rPr>
              <a:t>, 128]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28x28x128x1x1x256</a:t>
            </a:r>
          </a:p>
          <a:p>
            <a:r>
              <a:rPr lang="en-US" sz="2400" dirty="0">
                <a:solidFill>
                  <a:srgbClr val="FF0000"/>
                </a:solidFill>
              </a:rPr>
              <a:t>[3x3 </a:t>
            </a:r>
            <a:r>
              <a:rPr lang="en-US" sz="2400" dirty="0" err="1">
                <a:solidFill>
                  <a:srgbClr val="FF0000"/>
                </a:solidFill>
              </a:rPr>
              <a:t>conv</a:t>
            </a:r>
            <a:r>
              <a:rPr lang="en-US" sz="2400" dirty="0">
                <a:solidFill>
                  <a:srgbClr val="FF0000"/>
                </a:solidFill>
              </a:rPr>
              <a:t>, 192]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28x28x192x3x3x256</a:t>
            </a:r>
          </a:p>
          <a:p>
            <a:r>
              <a:rPr lang="en-US" sz="2400" dirty="0">
                <a:solidFill>
                  <a:srgbClr val="FF0000"/>
                </a:solidFill>
              </a:rPr>
              <a:t>[5x5 </a:t>
            </a:r>
            <a:r>
              <a:rPr lang="en-US" sz="2400" dirty="0" err="1">
                <a:solidFill>
                  <a:srgbClr val="FF0000"/>
                </a:solidFill>
              </a:rPr>
              <a:t>conv</a:t>
            </a:r>
            <a:r>
              <a:rPr lang="en-US" sz="2400" dirty="0">
                <a:solidFill>
                  <a:srgbClr val="FF0000"/>
                </a:solidFill>
              </a:rPr>
              <a:t>, 96]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28x28x96x5x5x256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Total: 854M ops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sz="2800" b="1" dirty="0">
                <a:solidFill>
                  <a:srgbClr val="FF0000"/>
                </a:solidFill>
              </a:rPr>
              <a:t>Very expensive compute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2589" y="1976737"/>
            <a:ext cx="507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Example: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3002905"/>
            <a:ext cx="6399212" cy="2973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562" y="2648089"/>
            <a:ext cx="4916238" cy="24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55945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Szegedy</a:t>
            </a:r>
            <a:r>
              <a:rPr lang="en-US" sz="1400" dirty="0"/>
              <a:t>, Christian, et al. "Going deeper with convolutions." CVPR 2015.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11737" y="375823"/>
            <a:ext cx="50786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Problem: </a:t>
            </a:r>
          </a:p>
          <a:p>
            <a:r>
              <a:rPr lang="en-US" sz="2400" dirty="0">
                <a:solidFill>
                  <a:srgbClr val="FF3300"/>
                </a:solidFill>
              </a:rPr>
              <a:t>Computational Complexity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1423618" y="1150205"/>
            <a:ext cx="9649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Q3:What is output size after</a:t>
            </a:r>
          </a:p>
          <a:p>
            <a:r>
              <a:rPr lang="en-US" sz="2400" dirty="0">
                <a:solidFill>
                  <a:srgbClr val="0000FF"/>
                </a:solidFill>
              </a:rPr>
              <a:t>filter concatenation?</a:t>
            </a:r>
          </a:p>
        </p:txBody>
      </p:sp>
      <p:sp>
        <p:nvSpPr>
          <p:cNvPr id="5" name="Rectangle 4"/>
          <p:cNvSpPr/>
          <p:nvPr/>
        </p:nvSpPr>
        <p:spPr>
          <a:xfrm>
            <a:off x="7822751" y="1501676"/>
            <a:ext cx="43676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Solution: “bottleneck” layers that use 1x1 convolutions to reduce</a:t>
            </a:r>
          </a:p>
          <a:p>
            <a:r>
              <a:rPr lang="en-US" sz="2400" dirty="0">
                <a:solidFill>
                  <a:srgbClr val="7030A0"/>
                </a:solidFill>
              </a:rPr>
              <a:t>feature depth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2589" y="1976737"/>
            <a:ext cx="507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Example: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3002905"/>
            <a:ext cx="6399212" cy="2973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562" y="2648089"/>
            <a:ext cx="4916238" cy="24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1818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/>
              <a:t>1×1 Convolutions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41871" y="13716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4177" y="36692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72020" y="44196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256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84987" y="2819401"/>
            <a:ext cx="33519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(each filter has size</a:t>
            </a:r>
          </a:p>
          <a:p>
            <a:r>
              <a:rPr lang="en-US" sz="2000" dirty="0">
                <a:solidFill>
                  <a:srgbClr val="0000FF"/>
                </a:solidFill>
              </a:rPr>
              <a:t>1x1x256, and performs a 256-dimensional dot</a:t>
            </a:r>
          </a:p>
          <a:p>
            <a:r>
              <a:rPr lang="en-US" sz="2000" dirty="0">
                <a:solidFill>
                  <a:srgbClr val="0000FF"/>
                </a:solidFill>
              </a:rPr>
              <a:t>product)</a:t>
            </a:r>
            <a:endParaRPr lang="en-US" sz="2000" b="1" dirty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181838" y="2743200"/>
            <a:ext cx="37785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be 20"/>
          <p:cNvSpPr/>
          <p:nvPr/>
        </p:nvSpPr>
        <p:spPr bwMode="auto">
          <a:xfrm>
            <a:off x="814177" y="1066800"/>
            <a:ext cx="4266089" cy="3352800"/>
          </a:xfrm>
          <a:prstGeom prst="cube">
            <a:avLst>
              <a:gd name="adj" fmla="val 4210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2" name="Cube 21"/>
          <p:cNvSpPr/>
          <p:nvPr/>
        </p:nvSpPr>
        <p:spPr bwMode="auto">
          <a:xfrm>
            <a:off x="9001004" y="1066800"/>
            <a:ext cx="2072100" cy="3352800"/>
          </a:xfrm>
          <a:prstGeom prst="cube">
            <a:avLst>
              <a:gd name="adj" fmla="val 4210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309" y="29834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8" name="Rectangle 7"/>
          <p:cNvSpPr/>
          <p:nvPr/>
        </p:nvSpPr>
        <p:spPr>
          <a:xfrm>
            <a:off x="5705595" y="1959114"/>
            <a:ext cx="24377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1x1 CONV</a:t>
            </a:r>
          </a:p>
          <a:p>
            <a:r>
              <a:rPr lang="en-US" sz="2000" dirty="0"/>
              <a:t>with 128 filters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59886" y="11430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961460" y="29834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39582" y="44196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128</a:t>
            </a:r>
          </a:p>
        </p:txBody>
      </p:sp>
      <p:sp>
        <p:nvSpPr>
          <p:cNvPr id="2" name="Rectangle 1"/>
          <p:cNvSpPr/>
          <p:nvPr/>
        </p:nvSpPr>
        <p:spPr>
          <a:xfrm>
            <a:off x="905051" y="4863407"/>
            <a:ext cx="104727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preserves spatial dimensions, reduces depth!</a:t>
            </a:r>
          </a:p>
          <a:p>
            <a:r>
              <a:rPr lang="en-US" sz="2800" dirty="0">
                <a:solidFill>
                  <a:srgbClr val="0000FF"/>
                </a:solidFill>
              </a:rPr>
              <a:t>Projects depth to lower dimension (combination of feature maps)</a:t>
            </a:r>
          </a:p>
        </p:txBody>
      </p:sp>
    </p:spTree>
    <p:extLst>
      <p:ext uri="{BB962C8B-B14F-4D97-AF65-F5344CB8AC3E}">
        <p14:creationId xmlns:p14="http://schemas.microsoft.com/office/powerpoint/2010/main" val="7097095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Szegedy</a:t>
            </a:r>
            <a:r>
              <a:rPr lang="en-US" sz="1400" dirty="0"/>
              <a:t>, Christian, et al. "Going deeper with convolutions." CVPR 2015.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414" y="76200"/>
            <a:ext cx="5384587" cy="2511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219201" y="2590800"/>
            <a:ext cx="7924007" cy="3928972"/>
            <a:chOff x="0" y="2590800"/>
            <a:chExt cx="9141619" cy="3928972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74" y="2635566"/>
              <a:ext cx="8897842" cy="3800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590800"/>
              <a:ext cx="9141619" cy="39289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839152" y="2028651"/>
            <a:ext cx="3656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1x1 </a:t>
            </a:r>
            <a:r>
              <a:rPr lang="en-US" b="1" dirty="0" err="1">
                <a:solidFill>
                  <a:srgbClr val="FF0000"/>
                </a:solidFill>
              </a:rPr>
              <a:t>conv</a:t>
            </a:r>
            <a:r>
              <a:rPr lang="en-US" b="1" dirty="0">
                <a:solidFill>
                  <a:srgbClr val="FF0000"/>
                </a:solidFill>
              </a:rPr>
              <a:t> “bottleneck”</a:t>
            </a:r>
          </a:p>
          <a:p>
            <a:r>
              <a:rPr lang="en-US" b="1" dirty="0">
                <a:solidFill>
                  <a:srgbClr val="FF0000"/>
                </a:solidFill>
              </a:rPr>
              <a:t>layers</a:t>
            </a:r>
          </a:p>
        </p:txBody>
      </p:sp>
    </p:spTree>
    <p:extLst>
      <p:ext uri="{BB962C8B-B14F-4D97-AF65-F5344CB8AC3E}">
        <p14:creationId xmlns:p14="http://schemas.microsoft.com/office/powerpoint/2010/main" val="2591316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Szegedy</a:t>
            </a:r>
            <a:r>
              <a:rPr lang="en-US" sz="1400" dirty="0"/>
              <a:t>, Christian, et al. "Going deeper with convolutions." CVPR 2015.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280" y="257770"/>
            <a:ext cx="6715320" cy="4542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8788" y="2057401"/>
            <a:ext cx="6094413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/>
              <a:t>Conv</a:t>
            </a:r>
            <a:r>
              <a:rPr lang="en-US" b="1" dirty="0"/>
              <a:t> Ops:</a:t>
            </a:r>
          </a:p>
          <a:p>
            <a:r>
              <a:rPr lang="en-US" dirty="0"/>
              <a:t>[1x1 </a:t>
            </a:r>
            <a:r>
              <a:rPr lang="en-US" dirty="0" err="1"/>
              <a:t>conv</a:t>
            </a:r>
            <a:r>
              <a:rPr lang="en-US" dirty="0"/>
              <a:t>, 64] 28x28x64x1x1x256</a:t>
            </a:r>
          </a:p>
          <a:p>
            <a:r>
              <a:rPr lang="en-US" dirty="0"/>
              <a:t>[1x1 </a:t>
            </a:r>
            <a:r>
              <a:rPr lang="en-US" dirty="0" err="1"/>
              <a:t>conv</a:t>
            </a:r>
            <a:r>
              <a:rPr lang="en-US" dirty="0"/>
              <a:t>, 64] 28x28x64x1x1x256</a:t>
            </a:r>
          </a:p>
          <a:p>
            <a:r>
              <a:rPr lang="en-US" dirty="0"/>
              <a:t>[1x1 </a:t>
            </a:r>
            <a:r>
              <a:rPr lang="en-US" dirty="0" err="1"/>
              <a:t>conv</a:t>
            </a:r>
            <a:r>
              <a:rPr lang="en-US" dirty="0"/>
              <a:t>, 128] 28x28x128x1x1x256</a:t>
            </a:r>
          </a:p>
          <a:p>
            <a:r>
              <a:rPr lang="en-US" dirty="0"/>
              <a:t>[3x3 </a:t>
            </a:r>
            <a:r>
              <a:rPr lang="en-US" dirty="0" err="1"/>
              <a:t>conv</a:t>
            </a:r>
            <a:r>
              <a:rPr lang="en-US" dirty="0"/>
              <a:t>, 192] 28x28x192x3x3x64</a:t>
            </a:r>
          </a:p>
          <a:p>
            <a:r>
              <a:rPr lang="en-US" dirty="0"/>
              <a:t>[5x5 </a:t>
            </a:r>
            <a:r>
              <a:rPr lang="en-US" dirty="0" err="1"/>
              <a:t>conv</a:t>
            </a:r>
            <a:r>
              <a:rPr lang="en-US" dirty="0"/>
              <a:t>, 96] 28x28x96x5x5x64</a:t>
            </a:r>
          </a:p>
          <a:p>
            <a:r>
              <a:rPr lang="en-US" dirty="0"/>
              <a:t>[1x1 </a:t>
            </a:r>
            <a:r>
              <a:rPr lang="en-US" dirty="0" err="1"/>
              <a:t>conv</a:t>
            </a:r>
            <a:r>
              <a:rPr lang="en-US" dirty="0"/>
              <a:t>, 64] 28x28x64x1x1x256</a:t>
            </a:r>
          </a:p>
          <a:p>
            <a:r>
              <a:rPr lang="en-US" b="1" dirty="0"/>
              <a:t>Total: 358M ops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Compared to 854M ops for naive version, Bottleneck can also reduce depth after pooling layer</a:t>
            </a:r>
          </a:p>
        </p:txBody>
      </p:sp>
    </p:spTree>
    <p:extLst>
      <p:ext uri="{BB962C8B-B14F-4D97-AF65-F5344CB8AC3E}">
        <p14:creationId xmlns:p14="http://schemas.microsoft.com/office/powerpoint/2010/main" val="19373704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Szegedy</a:t>
            </a:r>
            <a:r>
              <a:rPr lang="en-US" sz="1400" dirty="0"/>
              <a:t>, Christian, et al. "Going deeper with convolutions." CVPR 2015.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1028" name="Picture 4" descr="Image result for googlene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5" y="2040894"/>
            <a:ext cx="12152259" cy="268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4736" y="4724402"/>
            <a:ext cx="3250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Stem Network:</a:t>
            </a:r>
          </a:p>
          <a:p>
            <a:pPr algn="ctr"/>
            <a:r>
              <a:rPr lang="en-US" sz="2400" dirty="0" err="1">
                <a:solidFill>
                  <a:srgbClr val="0000FF"/>
                </a:solidFill>
              </a:rPr>
              <a:t>Conv</a:t>
            </a:r>
            <a:r>
              <a:rPr lang="en-US" sz="2400" dirty="0">
                <a:solidFill>
                  <a:srgbClr val="0000FF"/>
                </a:solidFill>
              </a:rPr>
              <a:t>-Pool-</a:t>
            </a:r>
          </a:p>
          <a:p>
            <a:pPr algn="ctr"/>
            <a:r>
              <a:rPr lang="en-US" sz="2400" dirty="0">
                <a:solidFill>
                  <a:srgbClr val="0000FF"/>
                </a:solidFill>
              </a:rPr>
              <a:t>2x </a:t>
            </a:r>
            <a:r>
              <a:rPr lang="en-US" sz="2400" dirty="0" err="1">
                <a:solidFill>
                  <a:srgbClr val="0000FF"/>
                </a:solidFill>
              </a:rPr>
              <a:t>Conv</a:t>
            </a:r>
            <a:r>
              <a:rPr lang="en-US" sz="2400" dirty="0">
                <a:solidFill>
                  <a:srgbClr val="0000FF"/>
                </a:solidFill>
              </a:rPr>
              <a:t>-Pool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056" y="3200400"/>
            <a:ext cx="2098576" cy="5334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3" idx="0"/>
          </p:cNvCxnSpPr>
          <p:nvPr/>
        </p:nvCxnSpPr>
        <p:spPr>
          <a:xfrm flipH="1" flipV="1">
            <a:off x="1085346" y="3733802"/>
            <a:ext cx="744566" cy="990598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69709" y="1138537"/>
            <a:ext cx="7957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Full </a:t>
            </a:r>
            <a:r>
              <a:rPr lang="en-US" sz="2400" dirty="0" err="1">
                <a:solidFill>
                  <a:srgbClr val="FF0000"/>
                </a:solidFill>
              </a:rPr>
              <a:t>GoogLeNet</a:t>
            </a:r>
            <a:r>
              <a:rPr lang="en-US" sz="2400" dirty="0">
                <a:solidFill>
                  <a:srgbClr val="FF0000"/>
                </a:solidFill>
              </a:rPr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9579449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Szegedy</a:t>
            </a:r>
            <a:r>
              <a:rPr lang="en-US" sz="1400" dirty="0"/>
              <a:t>, Christian, et al. "Going deeper with convolutions." CVPR 2015.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46780" y="5419662"/>
            <a:ext cx="35917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Stacked Inception</a:t>
            </a:r>
          </a:p>
          <a:p>
            <a:pPr algn="ctr"/>
            <a:r>
              <a:rPr lang="en-US" sz="2400" dirty="0">
                <a:solidFill>
                  <a:srgbClr val="0000FF"/>
                </a:solidFill>
              </a:rPr>
              <a:t>Modules</a:t>
            </a:r>
          </a:p>
        </p:txBody>
      </p:sp>
      <p:pic>
        <p:nvPicPr>
          <p:cNvPr id="13" name="Picture 4" descr="Image result for googlene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5" y="2040894"/>
            <a:ext cx="12152259" cy="268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169101" y="2255518"/>
            <a:ext cx="8396136" cy="217354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127391" y="4429062"/>
            <a:ext cx="915242" cy="990598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69709" y="1138537"/>
            <a:ext cx="7957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Full </a:t>
            </a:r>
            <a:r>
              <a:rPr lang="en-US" sz="2400" dirty="0" err="1">
                <a:solidFill>
                  <a:srgbClr val="FF0000"/>
                </a:solidFill>
              </a:rPr>
              <a:t>GoogLeNet</a:t>
            </a:r>
            <a:r>
              <a:rPr lang="en-US" sz="2400" dirty="0">
                <a:solidFill>
                  <a:srgbClr val="FF0000"/>
                </a:solidFill>
              </a:rPr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586752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Szegedy</a:t>
            </a:r>
            <a:r>
              <a:rPr lang="en-US" sz="1400" dirty="0"/>
              <a:t>, Christian, et al. "Going deeper with convolutions." CVPR 2015.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502296" y="5100937"/>
            <a:ext cx="54200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Classifier output</a:t>
            </a:r>
          </a:p>
          <a:p>
            <a:pPr algn="ctr"/>
            <a:r>
              <a:rPr lang="en-US" sz="2400" dirty="0">
                <a:solidFill>
                  <a:srgbClr val="0000FF"/>
                </a:solidFill>
              </a:rPr>
              <a:t>(removed expensive FC layers!)</a:t>
            </a:r>
          </a:p>
        </p:txBody>
      </p:sp>
      <p:pic>
        <p:nvPicPr>
          <p:cNvPr id="15" name="Picture 4" descr="Image result for googlene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5" y="2040894"/>
            <a:ext cx="12152259" cy="268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0565237" y="2560320"/>
            <a:ext cx="1340771" cy="6400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6" idx="2"/>
          </p:cNvCxnSpPr>
          <p:nvPr/>
        </p:nvCxnSpPr>
        <p:spPr>
          <a:xfrm flipV="1">
            <a:off x="9212311" y="3200402"/>
            <a:ext cx="2023312" cy="1900535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69709" y="1138537"/>
            <a:ext cx="7957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Full </a:t>
            </a:r>
            <a:r>
              <a:rPr lang="en-US" sz="2400" dirty="0" err="1">
                <a:solidFill>
                  <a:srgbClr val="FF0000"/>
                </a:solidFill>
              </a:rPr>
              <a:t>GoogLeNet</a:t>
            </a:r>
            <a:r>
              <a:rPr lang="en-US" sz="2400" dirty="0">
                <a:solidFill>
                  <a:srgbClr val="FF0000"/>
                </a:solidFill>
              </a:rPr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23629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Szegedy</a:t>
            </a:r>
            <a:r>
              <a:rPr lang="en-US" sz="1400" dirty="0"/>
              <a:t>, Christian, et al. "Going deeper with convolutions." CVPR 2015.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9710" y="5276673"/>
            <a:ext cx="117526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Auxiliary classification outputs to inject additional gradient at lower layers</a:t>
            </a:r>
          </a:p>
          <a:p>
            <a:pPr algn="ctr"/>
            <a:r>
              <a:rPr lang="en-US" sz="2400" dirty="0">
                <a:solidFill>
                  <a:srgbClr val="0000FF"/>
                </a:solidFill>
              </a:rPr>
              <a:t>(AvgPool-1x1Conv-FC-FC-Softmax)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9709" y="1138537"/>
            <a:ext cx="7957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Full </a:t>
            </a:r>
            <a:r>
              <a:rPr lang="en-US" sz="2400" dirty="0" err="1">
                <a:solidFill>
                  <a:srgbClr val="FF0000"/>
                </a:solidFill>
              </a:rPr>
              <a:t>GoogLeNet</a:t>
            </a:r>
            <a:r>
              <a:rPr lang="en-US" sz="2400" dirty="0">
                <a:solidFill>
                  <a:srgbClr val="FF0000"/>
                </a:solidFill>
              </a:rPr>
              <a:t> Architecture</a:t>
            </a:r>
          </a:p>
        </p:txBody>
      </p:sp>
      <p:pic>
        <p:nvPicPr>
          <p:cNvPr id="15" name="Picture 4" descr="Image result for googlene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5" y="2040894"/>
            <a:ext cx="12152259" cy="268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721178" y="3606019"/>
            <a:ext cx="1929897" cy="4325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400722" y="4038602"/>
            <a:ext cx="2285405" cy="1238071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161524" y="3886200"/>
            <a:ext cx="1950212" cy="4572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6046017" y="4343402"/>
            <a:ext cx="218106" cy="933271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479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/>
              <a:t>Review: LeNet-5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1371602"/>
            <a:ext cx="12188825" cy="304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04736" y="4514673"/>
            <a:ext cx="118037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Conv</a:t>
            </a:r>
            <a:r>
              <a:rPr lang="en-US" sz="2400" dirty="0">
                <a:solidFill>
                  <a:srgbClr val="0000FF"/>
                </a:solidFill>
              </a:rPr>
              <a:t> filters are 5x5, applied at stride 1</a:t>
            </a:r>
          </a:p>
          <a:p>
            <a:r>
              <a:rPr lang="en-US" sz="2400" dirty="0">
                <a:solidFill>
                  <a:srgbClr val="0000FF"/>
                </a:solidFill>
              </a:rPr>
              <a:t>Subsampling (Pooling) layers are 2x2 applied at stride 2</a:t>
            </a:r>
          </a:p>
          <a:p>
            <a:r>
              <a:rPr lang="en-US" sz="2400" dirty="0">
                <a:solidFill>
                  <a:srgbClr val="0000FF"/>
                </a:solidFill>
              </a:rPr>
              <a:t>i.e. architecture is [CONV-POOL-CONV-POOL-CONV-FC-FC]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87" y="6273227"/>
            <a:ext cx="10284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LeCun</a:t>
            </a:r>
            <a:r>
              <a:rPr lang="en-US" sz="1600" dirty="0"/>
              <a:t> et al. Gradient-based learning applied to document recognition. </a:t>
            </a:r>
          </a:p>
          <a:p>
            <a:r>
              <a:rPr lang="en-US" sz="1600" i="1" dirty="0"/>
              <a:t>Proceedings of the IEEE</a:t>
            </a:r>
            <a:r>
              <a:rPr lang="en-US" sz="1600" dirty="0"/>
              <a:t>, </a:t>
            </a:r>
            <a:r>
              <a:rPr lang="en-US" sz="1600" i="1" dirty="0"/>
              <a:t>1998</a:t>
            </a:r>
            <a:r>
              <a:rPr lang="en-US" sz="160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77" y="1526211"/>
            <a:ext cx="711015" cy="378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927" y="1339813"/>
            <a:ext cx="1625177" cy="33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163" y="1676402"/>
            <a:ext cx="1085567" cy="357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45" y="1371599"/>
            <a:ext cx="2315877" cy="197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574" y="1600202"/>
            <a:ext cx="2072100" cy="195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548" y="1846668"/>
            <a:ext cx="853218" cy="28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594" y="1977257"/>
            <a:ext cx="853218" cy="308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634" y="2056334"/>
            <a:ext cx="853218" cy="272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130247" y="2514602"/>
            <a:ext cx="1060167" cy="29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130247" y="2678184"/>
            <a:ext cx="1060167" cy="29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355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865" y="0"/>
            <a:ext cx="10058400" cy="1130808"/>
          </a:xfrm>
        </p:spPr>
        <p:txBody>
          <a:bodyPr/>
          <a:lstStyle/>
          <a:p>
            <a:r>
              <a:rPr lang="en-US" dirty="0"/>
              <a:t>Inception v2, v3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540" y="988347"/>
            <a:ext cx="10058400" cy="4050792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400" dirty="0"/>
              <a:t>Improve training with </a:t>
            </a:r>
            <a:r>
              <a:rPr lang="en-US" sz="2400" dirty="0">
                <a:hlinkClick r:id="rId2"/>
              </a:rPr>
              <a:t>batch normalization</a:t>
            </a:r>
            <a:r>
              <a:rPr lang="en-US" sz="2400" dirty="0"/>
              <a:t>, reducing importance of auxiliary classifiers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More variants of inception modules with aggressive factorization of filters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554" y="3429000"/>
            <a:ext cx="1404481" cy="12272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975" y="2743200"/>
            <a:ext cx="2437765" cy="24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511" y="2209800"/>
            <a:ext cx="3424401" cy="4114800"/>
          </a:xfrm>
          <a:prstGeom prst="rect">
            <a:avLst/>
          </a:prstGeom>
        </p:spPr>
      </p:pic>
      <p:pic>
        <p:nvPicPr>
          <p:cNvPr id="10" name="Picture 9" descr="Screen Shot 2017-01-13 at 3.11.09 PM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61" y="3276603"/>
            <a:ext cx="1103305" cy="14353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83366" y="6336269"/>
            <a:ext cx="9583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 C. </a:t>
            </a:r>
            <a:r>
              <a:rPr lang="en-US" dirty="0" err="1">
                <a:solidFill>
                  <a:srgbClr val="000000"/>
                </a:solidFill>
              </a:rPr>
              <a:t>Szegedy</a:t>
            </a:r>
            <a:r>
              <a:rPr lang="en-US" dirty="0">
                <a:solidFill>
                  <a:srgbClr val="000000"/>
                </a:solidFill>
              </a:rPr>
              <a:t> et al., </a:t>
            </a:r>
            <a:r>
              <a:rPr lang="en-US" dirty="0">
                <a:solidFill>
                  <a:srgbClr val="000000"/>
                </a:solidFill>
                <a:hlinkClick r:id="rId7"/>
              </a:rPr>
              <a:t>Rethinking the inception architecture for computer vision</a:t>
            </a:r>
            <a:r>
              <a:rPr lang="en-US" dirty="0">
                <a:solidFill>
                  <a:srgbClr val="000000"/>
                </a:solidFill>
              </a:rPr>
              <a:t>, CVPR 2016</a:t>
            </a:r>
          </a:p>
        </p:txBody>
      </p:sp>
    </p:spTree>
    <p:extLst>
      <p:ext uri="{BB962C8B-B14F-4D97-AF65-F5344CB8AC3E}">
        <p14:creationId xmlns:p14="http://schemas.microsoft.com/office/powerpoint/2010/main" val="353074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8" y="6553202"/>
            <a:ext cx="11985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K. He, X. Zhang, S. </a:t>
            </a:r>
            <a:r>
              <a:rPr lang="en-US" sz="1400" dirty="0" err="1">
                <a:solidFill>
                  <a:srgbClr val="000000"/>
                </a:solidFill>
              </a:rPr>
              <a:t>Ren</a:t>
            </a:r>
            <a:r>
              <a:rPr lang="en-US" sz="1400" dirty="0">
                <a:solidFill>
                  <a:srgbClr val="000000"/>
                </a:solidFill>
              </a:rPr>
              <a:t>, J. Sun, </a:t>
            </a:r>
            <a:r>
              <a:rPr lang="en-US" sz="1400" dirty="0">
                <a:solidFill>
                  <a:srgbClr val="000000"/>
                </a:solidFill>
                <a:hlinkClick r:id="rId2"/>
              </a:rPr>
              <a:t>Deep Residual Learning for Image Recognition</a:t>
            </a:r>
            <a:r>
              <a:rPr lang="en-US" sz="1400" dirty="0">
                <a:solidFill>
                  <a:srgbClr val="000000"/>
                </a:solidFill>
              </a:rPr>
              <a:t>, IEEE CVPR 2016.</a:t>
            </a:r>
            <a:endParaRPr lang="en-US" sz="1400" dirty="0"/>
          </a:p>
        </p:txBody>
      </p:sp>
      <p:pic>
        <p:nvPicPr>
          <p:cNvPr id="9" name="Picture 8" descr="Screen Shot 2016-03-06 at 2.42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" y="990600"/>
            <a:ext cx="12188825" cy="5410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588" y="990600"/>
            <a:ext cx="5688118" cy="694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7930" y="1685236"/>
            <a:ext cx="2031471" cy="4639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759810" y="838200"/>
            <a:ext cx="4672383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rgbClr val="FF0000"/>
                </a:solidFill>
              </a:rPr>
              <a:t>Revolution of Depth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845647" y="1418535"/>
            <a:ext cx="914162" cy="4102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8484FED-6C79-4826-B3A6-F2E04925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61" y="23190"/>
            <a:ext cx="11992761" cy="914400"/>
          </a:xfrm>
        </p:spPr>
        <p:txBody>
          <a:bodyPr>
            <a:noAutofit/>
          </a:bodyPr>
          <a:lstStyle/>
          <a:p>
            <a:r>
              <a:rPr lang="en-US" sz="3500" dirty="0" err="1"/>
              <a:t>ImageNet</a:t>
            </a:r>
            <a:r>
              <a:rPr lang="en-US" sz="3500" dirty="0"/>
              <a:t> Large Scale Visual Recognition Challenge (ILSVRC) winners</a:t>
            </a:r>
          </a:p>
        </p:txBody>
      </p:sp>
    </p:spTree>
    <p:extLst>
      <p:ext uri="{BB962C8B-B14F-4D97-AF65-F5344CB8AC3E}">
        <p14:creationId xmlns:p14="http://schemas.microsoft.com/office/powerpoint/2010/main" val="2243966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He et al. </a:t>
            </a:r>
            <a:r>
              <a:rPr lang="en-US" sz="1400" dirty="0">
                <a:solidFill>
                  <a:srgbClr val="000000"/>
                </a:solidFill>
                <a:hlinkClick r:id="rId3"/>
              </a:rPr>
              <a:t>Deep Residual Learning for Image Recognition</a:t>
            </a:r>
            <a:r>
              <a:rPr lang="en-US" sz="1400" dirty="0">
                <a:solidFill>
                  <a:srgbClr val="000000"/>
                </a:solidFill>
              </a:rPr>
              <a:t>, IEEE CVPR 2016.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824" y="76199"/>
            <a:ext cx="1890776" cy="6367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998" y="3124200"/>
            <a:ext cx="3768402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7294" y="838202"/>
            <a:ext cx="6500707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Very deep networks using residual connections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FF"/>
                </a:solidFill>
              </a:rPr>
              <a:t>- 152-layer model for </a:t>
            </a:r>
            <a:r>
              <a:rPr lang="en-US" sz="2400" dirty="0" err="1">
                <a:solidFill>
                  <a:srgbClr val="0000FF"/>
                </a:solidFill>
              </a:rPr>
              <a:t>ImageNet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- ILSVRC’15 classification winner</a:t>
            </a:r>
          </a:p>
          <a:p>
            <a:r>
              <a:rPr lang="en-US" sz="2400" dirty="0">
                <a:solidFill>
                  <a:srgbClr val="0000FF"/>
                </a:solidFill>
              </a:rPr>
              <a:t>(3.57% top 5 error)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- Swept all classification and</a:t>
            </a:r>
          </a:p>
          <a:p>
            <a:r>
              <a:rPr lang="en-US" sz="2400" dirty="0">
                <a:solidFill>
                  <a:srgbClr val="0000FF"/>
                </a:solidFill>
              </a:rPr>
              <a:t>detection competitions in</a:t>
            </a:r>
          </a:p>
          <a:p>
            <a:r>
              <a:rPr lang="en-US" sz="2400" dirty="0">
                <a:solidFill>
                  <a:srgbClr val="0000FF"/>
                </a:solidFill>
              </a:rPr>
              <a:t>ILSVRC’15 and COCO’15!</a:t>
            </a:r>
          </a:p>
        </p:txBody>
      </p:sp>
    </p:spTree>
    <p:extLst>
      <p:ext uri="{BB962C8B-B14F-4D97-AF65-F5344CB8AC3E}">
        <p14:creationId xmlns:p14="http://schemas.microsoft.com/office/powerpoint/2010/main" val="27176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He et al. </a:t>
            </a:r>
            <a:r>
              <a:rPr lang="en-US" sz="1400" dirty="0">
                <a:solidFill>
                  <a:srgbClr val="000000"/>
                </a:solidFill>
                <a:hlinkClick r:id="rId3"/>
              </a:rPr>
              <a:t>Deep Residual Learning for Image Recognition</a:t>
            </a:r>
            <a:r>
              <a:rPr lang="en-US" sz="1400" dirty="0">
                <a:solidFill>
                  <a:srgbClr val="000000"/>
                </a:solidFill>
              </a:rPr>
              <a:t>, IEEE CVPR 2016.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7896" y="1012448"/>
            <a:ext cx="1188410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What happens when we continue stacking deeper layers on a “plain” convolutional neural network?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2947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He et al. </a:t>
            </a:r>
            <a:r>
              <a:rPr lang="en-US" sz="1400" dirty="0">
                <a:solidFill>
                  <a:srgbClr val="000000"/>
                </a:solidFill>
                <a:hlinkClick r:id="rId3"/>
              </a:rPr>
              <a:t>Deep Residual Learning for Image Recognition</a:t>
            </a:r>
            <a:r>
              <a:rPr lang="en-US" sz="1400" dirty="0">
                <a:solidFill>
                  <a:srgbClr val="000000"/>
                </a:solidFill>
              </a:rPr>
              <a:t>, IEEE CVPR 2016.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7896" y="1012448"/>
            <a:ext cx="1188410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What happens when we continue stacking deeper layers on a “plain” convolutional neural network?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1" y="1905000"/>
            <a:ext cx="1182316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8840" y="5281136"/>
            <a:ext cx="118231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56-layer model performs worse on both training and test error</a:t>
            </a:r>
          </a:p>
          <a:p>
            <a:r>
              <a:rPr lang="en-US" sz="2100" dirty="0">
                <a:solidFill>
                  <a:srgbClr val="FF0000"/>
                </a:solidFill>
              </a:rPr>
              <a:t>-&gt; The deeper model performs worse, but it’s not caused by </a:t>
            </a:r>
            <a:r>
              <a:rPr lang="en-US" sz="2100" dirty="0" err="1">
                <a:solidFill>
                  <a:srgbClr val="FF0000"/>
                </a:solidFill>
              </a:rPr>
              <a:t>overfitting</a:t>
            </a:r>
            <a:r>
              <a:rPr lang="en-US" sz="21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64413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He et al. </a:t>
            </a:r>
            <a:r>
              <a:rPr lang="en-US" sz="1400" dirty="0">
                <a:solidFill>
                  <a:srgbClr val="000000"/>
                </a:solidFill>
                <a:hlinkClick r:id="rId3"/>
              </a:rPr>
              <a:t>Deep Residual Learning for Image Recognition</a:t>
            </a:r>
            <a:r>
              <a:rPr lang="en-US" sz="1400" dirty="0">
                <a:solidFill>
                  <a:srgbClr val="000000"/>
                </a:solidFill>
              </a:rPr>
              <a:t>, IEEE CVPR 2016.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1012450"/>
            <a:ext cx="1160626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Hypothesis: the problem is an optimization problem, deeper models are harder to optimize</a:t>
            </a:r>
          </a:p>
          <a:p>
            <a:endParaRPr lang="en-US" sz="2600" dirty="0">
              <a:solidFill>
                <a:srgbClr val="0000FF"/>
              </a:solidFill>
            </a:endParaRPr>
          </a:p>
          <a:p>
            <a:endParaRPr lang="en-US" sz="2600" dirty="0">
              <a:solidFill>
                <a:srgbClr val="0000FF"/>
              </a:solidFill>
            </a:endParaRPr>
          </a:p>
          <a:p>
            <a:r>
              <a:rPr lang="en-US" sz="2400" dirty="0"/>
              <a:t>The deeper model should be able to perform at</a:t>
            </a:r>
          </a:p>
          <a:p>
            <a:r>
              <a:rPr lang="en-US" sz="2400" dirty="0"/>
              <a:t>least as well as the shallower model.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2389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He et al. </a:t>
            </a:r>
            <a:r>
              <a:rPr lang="en-US" sz="1400" dirty="0">
                <a:solidFill>
                  <a:srgbClr val="000000"/>
                </a:solidFill>
                <a:hlinkClick r:id="rId3"/>
              </a:rPr>
              <a:t>Deep Residual Learning for Image Recognition</a:t>
            </a:r>
            <a:r>
              <a:rPr lang="en-US" sz="1400" dirty="0">
                <a:solidFill>
                  <a:srgbClr val="000000"/>
                </a:solidFill>
              </a:rPr>
              <a:t>, IEEE CVPR 2016.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012448"/>
            <a:ext cx="1153006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Solution: Use network layers to fit a residual mapping instead of directly trying to fit a desired underlying mapping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7" y="2362202"/>
            <a:ext cx="11945049" cy="3733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20471" y="2362200"/>
            <a:ext cx="4266089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52648" y="2819400"/>
            <a:ext cx="2450476" cy="243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176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He et al. </a:t>
            </a:r>
            <a:r>
              <a:rPr lang="en-US" sz="1400" dirty="0">
                <a:solidFill>
                  <a:srgbClr val="000000"/>
                </a:solidFill>
                <a:hlinkClick r:id="rId3"/>
              </a:rPr>
              <a:t>Deep Residual Learning for Image Recognition</a:t>
            </a:r>
            <a:r>
              <a:rPr lang="en-US" sz="1400" dirty="0">
                <a:solidFill>
                  <a:srgbClr val="000000"/>
                </a:solidFill>
              </a:rPr>
              <a:t>, IEEE CVPR 2016.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7" y="2362202"/>
            <a:ext cx="11945049" cy="3733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57200" y="1012448"/>
            <a:ext cx="1153006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Solution: Use network layers to fit a residual mapping instead of directly trying to fit a desired underlying mapping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106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He et al. </a:t>
            </a:r>
            <a:r>
              <a:rPr lang="en-US" sz="1400" dirty="0">
                <a:solidFill>
                  <a:srgbClr val="000000"/>
                </a:solidFill>
                <a:hlinkClick r:id="rId3"/>
              </a:rPr>
              <a:t>Deep Residual Learning for Image Recognition</a:t>
            </a:r>
            <a:r>
              <a:rPr lang="en-US" sz="1400" dirty="0">
                <a:solidFill>
                  <a:srgbClr val="000000"/>
                </a:solidFill>
              </a:rPr>
              <a:t>, IEEE CVPR 2016.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8090" y="848795"/>
            <a:ext cx="4508711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Full </a:t>
            </a:r>
            <a:r>
              <a:rPr lang="en-US" sz="2200" dirty="0" err="1">
                <a:solidFill>
                  <a:srgbClr val="0000FF"/>
                </a:solidFill>
              </a:rPr>
              <a:t>ResNet</a:t>
            </a:r>
            <a:r>
              <a:rPr lang="en-US" sz="2200" dirty="0">
                <a:solidFill>
                  <a:srgbClr val="0000FF"/>
                </a:solidFill>
              </a:rPr>
              <a:t> architecture: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1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Stack residual blocks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Residual block has two 3x3 </a:t>
            </a:r>
            <a:r>
              <a:rPr lang="en-US" sz="2000" dirty="0" err="1">
                <a:solidFill>
                  <a:srgbClr val="0000FF"/>
                </a:solidFill>
              </a:rPr>
              <a:t>conv</a:t>
            </a:r>
            <a:r>
              <a:rPr lang="en-US" sz="2000" dirty="0">
                <a:solidFill>
                  <a:srgbClr val="0000FF"/>
                </a:solidFill>
              </a:rPr>
              <a:t> layers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58" y="76199"/>
            <a:ext cx="1937111" cy="6367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05000"/>
            <a:ext cx="3423385" cy="283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83125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He et al. </a:t>
            </a:r>
            <a:r>
              <a:rPr lang="en-US" sz="1400" dirty="0">
                <a:solidFill>
                  <a:srgbClr val="000000"/>
                </a:solidFill>
                <a:hlinkClick r:id="rId3"/>
              </a:rPr>
              <a:t>Deep Residual Learning for Image Recognition</a:t>
            </a:r>
            <a:r>
              <a:rPr lang="en-US" sz="1400" dirty="0">
                <a:solidFill>
                  <a:srgbClr val="000000"/>
                </a:solidFill>
              </a:rPr>
              <a:t>, IEEE CVPR 2016.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8090" y="848794"/>
            <a:ext cx="450871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Full </a:t>
            </a:r>
            <a:r>
              <a:rPr lang="en-US" sz="2200" dirty="0" err="1">
                <a:solidFill>
                  <a:srgbClr val="0000FF"/>
                </a:solidFill>
              </a:rPr>
              <a:t>ResNet</a:t>
            </a:r>
            <a:r>
              <a:rPr lang="en-US" sz="2200" dirty="0">
                <a:solidFill>
                  <a:srgbClr val="0000FF"/>
                </a:solidFill>
              </a:rPr>
              <a:t> architecture: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1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Stack residual blocks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Residual block has two 3x3 </a:t>
            </a:r>
            <a:r>
              <a:rPr lang="en-US" sz="2000" dirty="0" err="1">
                <a:solidFill>
                  <a:srgbClr val="0000FF"/>
                </a:solidFill>
              </a:rPr>
              <a:t>conv</a:t>
            </a:r>
            <a:r>
              <a:rPr lang="en-US" sz="2000" dirty="0">
                <a:solidFill>
                  <a:srgbClr val="0000FF"/>
                </a:solidFill>
              </a:rPr>
              <a:t> layers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Periodically, double # of filters and </a:t>
            </a:r>
            <a:r>
              <a:rPr lang="en-US" sz="2000" dirty="0" err="1">
                <a:solidFill>
                  <a:srgbClr val="0000FF"/>
                </a:solidFill>
              </a:rPr>
              <a:t>downsample</a:t>
            </a:r>
            <a:r>
              <a:rPr lang="en-US" sz="2000" dirty="0">
                <a:solidFill>
                  <a:srgbClr val="0000FF"/>
                </a:solidFill>
              </a:rPr>
              <a:t> spatially using stride 2      (/2 in each dimension)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25137" y="3066872"/>
            <a:ext cx="16764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3x3 </a:t>
            </a:r>
            <a:r>
              <a:rPr lang="en-US" sz="1600" dirty="0" err="1">
                <a:solidFill>
                  <a:srgbClr val="0000FF"/>
                </a:solidFill>
              </a:rPr>
              <a:t>conv</a:t>
            </a:r>
            <a:r>
              <a:rPr lang="en-US" sz="1600" dirty="0">
                <a:solidFill>
                  <a:srgbClr val="0000FF"/>
                </a:solidFill>
              </a:rPr>
              <a:t>, 128 filters, /2 spatially with stride 2</a:t>
            </a:r>
          </a:p>
        </p:txBody>
      </p:sp>
      <p:sp>
        <p:nvSpPr>
          <p:cNvPr id="9" name="Rectangle 8"/>
          <p:cNvSpPr/>
          <p:nvPr/>
        </p:nvSpPr>
        <p:spPr>
          <a:xfrm>
            <a:off x="10425137" y="4611471"/>
            <a:ext cx="16764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3x3 </a:t>
            </a:r>
            <a:r>
              <a:rPr lang="en-US" sz="1600" dirty="0" err="1">
                <a:solidFill>
                  <a:srgbClr val="0000FF"/>
                </a:solidFill>
              </a:rPr>
              <a:t>conv</a:t>
            </a:r>
            <a:r>
              <a:rPr lang="en-US" sz="1600" dirty="0">
                <a:solidFill>
                  <a:srgbClr val="0000FF"/>
                </a:solidFill>
              </a:rPr>
              <a:t>, 64 filters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05000"/>
            <a:ext cx="3423385" cy="283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58" y="76199"/>
            <a:ext cx="1937111" cy="6367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9854223" y="4419600"/>
            <a:ext cx="609441" cy="38100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9854222" y="3605482"/>
            <a:ext cx="570914" cy="520687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37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833438"/>
            <a:ext cx="12188825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3162" y="3510679"/>
            <a:ext cx="1209996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Architecture:</a:t>
            </a:r>
          </a:p>
          <a:p>
            <a:r>
              <a:rPr lang="en-US" sz="2200" dirty="0">
                <a:solidFill>
                  <a:srgbClr val="FF0000"/>
                </a:solidFill>
              </a:rPr>
              <a:t>CONV1</a:t>
            </a:r>
            <a:r>
              <a:rPr lang="en-US" sz="2200" dirty="0"/>
              <a:t>	</a:t>
            </a:r>
            <a:r>
              <a:rPr lang="en-US" sz="2200" dirty="0">
                <a:solidFill>
                  <a:srgbClr val="00B050"/>
                </a:solidFill>
              </a:rPr>
              <a:t>MAX POOL1</a:t>
            </a:r>
            <a:r>
              <a:rPr lang="en-US" sz="2200" dirty="0"/>
              <a:t>	      </a:t>
            </a:r>
            <a:r>
              <a:rPr lang="en-US" sz="2200" dirty="0">
                <a:solidFill>
                  <a:srgbClr val="7030A0"/>
                </a:solidFill>
              </a:rPr>
              <a:t>NORM1</a:t>
            </a:r>
            <a:r>
              <a:rPr lang="en-US" sz="2000" dirty="0">
                <a:solidFill>
                  <a:srgbClr val="7030A0"/>
                </a:solidFill>
              </a:rPr>
              <a:t>(Local Response Normalization)</a:t>
            </a:r>
            <a:endParaRPr lang="en-US" sz="2200" dirty="0"/>
          </a:p>
          <a:p>
            <a:r>
              <a:rPr lang="en-US" sz="2200" dirty="0">
                <a:solidFill>
                  <a:srgbClr val="FF0000"/>
                </a:solidFill>
              </a:rPr>
              <a:t>CONV2</a:t>
            </a:r>
            <a:r>
              <a:rPr lang="en-US" sz="2200" dirty="0"/>
              <a:t>	</a:t>
            </a:r>
            <a:r>
              <a:rPr lang="en-US" sz="2200" dirty="0">
                <a:solidFill>
                  <a:srgbClr val="00B050"/>
                </a:solidFill>
              </a:rPr>
              <a:t>MAX POOL2</a:t>
            </a:r>
            <a:r>
              <a:rPr lang="en-US" sz="2200" dirty="0"/>
              <a:t>	      </a:t>
            </a:r>
            <a:r>
              <a:rPr lang="en-US" sz="2200" dirty="0">
                <a:solidFill>
                  <a:srgbClr val="7030A0"/>
                </a:solidFill>
              </a:rPr>
              <a:t>NORM2</a:t>
            </a:r>
            <a:r>
              <a:rPr lang="en-US" sz="2000" dirty="0">
                <a:solidFill>
                  <a:srgbClr val="7030A0"/>
                </a:solidFill>
              </a:rPr>
              <a:t>(Local Response Normalization)</a:t>
            </a:r>
            <a:endParaRPr lang="en-US" sz="2200" dirty="0">
              <a:solidFill>
                <a:srgbClr val="7030A0"/>
              </a:solidFill>
            </a:endParaRPr>
          </a:p>
          <a:p>
            <a:r>
              <a:rPr lang="en-US" sz="2200" dirty="0">
                <a:solidFill>
                  <a:srgbClr val="FF0000"/>
                </a:solidFill>
              </a:rPr>
              <a:t>CONV3</a:t>
            </a:r>
            <a:r>
              <a:rPr lang="en-US" sz="2200" dirty="0"/>
              <a:t>		</a:t>
            </a:r>
          </a:p>
          <a:p>
            <a:r>
              <a:rPr lang="en-US" sz="2200" dirty="0">
                <a:solidFill>
                  <a:srgbClr val="FF0000"/>
                </a:solidFill>
              </a:rPr>
              <a:t>CONV4</a:t>
            </a:r>
          </a:p>
          <a:p>
            <a:r>
              <a:rPr lang="en-US" sz="2200" dirty="0">
                <a:solidFill>
                  <a:srgbClr val="FF0000"/>
                </a:solidFill>
              </a:rPr>
              <a:t>CONV5</a:t>
            </a:r>
            <a:r>
              <a:rPr lang="en-US" sz="2200" dirty="0"/>
              <a:t>	</a:t>
            </a:r>
            <a:r>
              <a:rPr lang="en-US" sz="2200" dirty="0">
                <a:solidFill>
                  <a:srgbClr val="00B050"/>
                </a:solidFill>
              </a:rPr>
              <a:t>Max POOL3</a:t>
            </a:r>
          </a:p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FC6</a:t>
            </a:r>
          </a:p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FC7</a:t>
            </a:r>
          </a:p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FC8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87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Krizhevsky</a:t>
            </a:r>
            <a:r>
              <a:rPr lang="en-US" sz="1400" dirty="0"/>
              <a:t>, et al. </a:t>
            </a:r>
            <a:r>
              <a:rPr lang="en-US" sz="1400" dirty="0" err="1"/>
              <a:t>Imagenet</a:t>
            </a:r>
            <a:r>
              <a:rPr lang="en-US" sz="1400" dirty="0"/>
              <a:t> classification with deep convolutional neural networks. </a:t>
            </a:r>
            <a:r>
              <a:rPr lang="en-US" sz="1400" i="1" dirty="0"/>
              <a:t>NIPS 2012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17658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He et al. </a:t>
            </a:r>
            <a:r>
              <a:rPr lang="en-US" sz="1400" dirty="0">
                <a:solidFill>
                  <a:srgbClr val="000000"/>
                </a:solidFill>
                <a:hlinkClick r:id="rId3"/>
              </a:rPr>
              <a:t>Deep Residual Learning for Image Recognition</a:t>
            </a:r>
            <a:r>
              <a:rPr lang="en-US" sz="1400" dirty="0">
                <a:solidFill>
                  <a:srgbClr val="000000"/>
                </a:solidFill>
              </a:rPr>
              <a:t>, IEEE CVPR 2016.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8090" y="848794"/>
            <a:ext cx="4508711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Full </a:t>
            </a:r>
            <a:r>
              <a:rPr lang="en-US" sz="2200" dirty="0" err="1">
                <a:solidFill>
                  <a:srgbClr val="0000FF"/>
                </a:solidFill>
              </a:rPr>
              <a:t>ResNet</a:t>
            </a:r>
            <a:r>
              <a:rPr lang="en-US" sz="2200" dirty="0">
                <a:solidFill>
                  <a:srgbClr val="0000FF"/>
                </a:solidFill>
              </a:rPr>
              <a:t> architecture: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1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Stack residual blocks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Residual block has two 3x3 </a:t>
            </a:r>
            <a:r>
              <a:rPr lang="en-US" sz="2000" dirty="0" err="1">
                <a:solidFill>
                  <a:srgbClr val="0000FF"/>
                </a:solidFill>
              </a:rPr>
              <a:t>conv</a:t>
            </a:r>
            <a:r>
              <a:rPr lang="en-US" sz="2000" dirty="0">
                <a:solidFill>
                  <a:srgbClr val="0000FF"/>
                </a:solidFill>
              </a:rPr>
              <a:t> layers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Periodically, double # of filters and </a:t>
            </a:r>
            <a:r>
              <a:rPr lang="en-US" sz="2000" dirty="0" err="1">
                <a:solidFill>
                  <a:srgbClr val="0000FF"/>
                </a:solidFill>
              </a:rPr>
              <a:t>downsample</a:t>
            </a:r>
            <a:r>
              <a:rPr lang="en-US" sz="2000" dirty="0">
                <a:solidFill>
                  <a:srgbClr val="0000FF"/>
                </a:solidFill>
              </a:rPr>
              <a:t> spatially using stride 2      (/2 in each dimension)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Additional </a:t>
            </a:r>
            <a:r>
              <a:rPr lang="en-US" sz="2000" dirty="0" err="1">
                <a:solidFill>
                  <a:srgbClr val="0000FF"/>
                </a:solidFill>
              </a:rPr>
              <a:t>conv</a:t>
            </a:r>
            <a:r>
              <a:rPr lang="en-US" sz="2000" dirty="0">
                <a:solidFill>
                  <a:srgbClr val="0000FF"/>
                </a:solidFill>
              </a:rPr>
              <a:t> layer at the beginning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25137" y="3066872"/>
            <a:ext cx="16764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3x3 </a:t>
            </a:r>
            <a:r>
              <a:rPr lang="en-US" sz="1600" dirty="0" err="1">
                <a:solidFill>
                  <a:srgbClr val="0000FF"/>
                </a:solidFill>
              </a:rPr>
              <a:t>conv</a:t>
            </a:r>
            <a:r>
              <a:rPr lang="en-US" sz="1600" dirty="0">
                <a:solidFill>
                  <a:srgbClr val="0000FF"/>
                </a:solidFill>
              </a:rPr>
              <a:t>, 128 filters, /2 spatially with stride 2</a:t>
            </a:r>
          </a:p>
        </p:txBody>
      </p:sp>
      <p:sp>
        <p:nvSpPr>
          <p:cNvPr id="9" name="Rectangle 8"/>
          <p:cNvSpPr/>
          <p:nvPr/>
        </p:nvSpPr>
        <p:spPr>
          <a:xfrm>
            <a:off x="10425137" y="4611471"/>
            <a:ext cx="16764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3x3 </a:t>
            </a:r>
            <a:r>
              <a:rPr lang="en-US" sz="1600" dirty="0" err="1">
                <a:solidFill>
                  <a:srgbClr val="0000FF"/>
                </a:solidFill>
              </a:rPr>
              <a:t>conv</a:t>
            </a:r>
            <a:r>
              <a:rPr lang="en-US" sz="1600" dirty="0">
                <a:solidFill>
                  <a:srgbClr val="0000FF"/>
                </a:solidFill>
              </a:rPr>
              <a:t>, 64 filters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12426" y="5816027"/>
            <a:ext cx="16764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Beginning</a:t>
            </a:r>
          </a:p>
          <a:p>
            <a:r>
              <a:rPr lang="en-US" sz="1600" dirty="0" err="1">
                <a:solidFill>
                  <a:srgbClr val="0000FF"/>
                </a:solidFill>
              </a:rPr>
              <a:t>conv</a:t>
            </a:r>
            <a:r>
              <a:rPr lang="en-US" sz="1600" dirty="0">
                <a:solidFill>
                  <a:srgbClr val="0000FF"/>
                </a:solidFill>
              </a:rPr>
              <a:t> layer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05000"/>
            <a:ext cx="3423385" cy="283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58" y="76199"/>
            <a:ext cx="1937111" cy="6367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9854223" y="4419600"/>
            <a:ext cx="609441" cy="38100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9854222" y="3605482"/>
            <a:ext cx="570914" cy="520687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9854223" y="6096002"/>
            <a:ext cx="558203" cy="1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098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He et al. </a:t>
            </a:r>
            <a:r>
              <a:rPr lang="en-US" sz="1400" dirty="0">
                <a:solidFill>
                  <a:srgbClr val="000000"/>
                </a:solidFill>
                <a:hlinkClick r:id="rId3"/>
              </a:rPr>
              <a:t>Deep Residual Learning for Image Recognition</a:t>
            </a:r>
            <a:r>
              <a:rPr lang="en-US" sz="1400" dirty="0">
                <a:solidFill>
                  <a:srgbClr val="000000"/>
                </a:solidFill>
              </a:rPr>
              <a:t>, IEEE CVPR 2016.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8090" y="848795"/>
            <a:ext cx="450871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Full </a:t>
            </a:r>
            <a:r>
              <a:rPr lang="en-US" sz="2200" dirty="0" err="1">
                <a:solidFill>
                  <a:srgbClr val="0000FF"/>
                </a:solidFill>
              </a:rPr>
              <a:t>ResNet</a:t>
            </a:r>
            <a:r>
              <a:rPr lang="en-US" sz="2200" dirty="0">
                <a:solidFill>
                  <a:srgbClr val="0000FF"/>
                </a:solidFill>
              </a:rPr>
              <a:t> architecture: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1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Stack residual blocks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Residual block has two 3x3 </a:t>
            </a:r>
            <a:r>
              <a:rPr lang="en-US" sz="2000" dirty="0" err="1">
                <a:solidFill>
                  <a:srgbClr val="0000FF"/>
                </a:solidFill>
              </a:rPr>
              <a:t>conv</a:t>
            </a:r>
            <a:r>
              <a:rPr lang="en-US" sz="2000" dirty="0">
                <a:solidFill>
                  <a:srgbClr val="0000FF"/>
                </a:solidFill>
              </a:rPr>
              <a:t> layers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Periodically, double # of filters and </a:t>
            </a:r>
            <a:r>
              <a:rPr lang="en-US" sz="2000" dirty="0" err="1">
                <a:solidFill>
                  <a:srgbClr val="0000FF"/>
                </a:solidFill>
              </a:rPr>
              <a:t>downsample</a:t>
            </a:r>
            <a:r>
              <a:rPr lang="en-US" sz="2000" dirty="0">
                <a:solidFill>
                  <a:srgbClr val="0000FF"/>
                </a:solidFill>
              </a:rPr>
              <a:t> spatially using stride 2      (/2 in each dimension)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Additional </a:t>
            </a:r>
            <a:r>
              <a:rPr lang="en-US" sz="2000" dirty="0" err="1">
                <a:solidFill>
                  <a:srgbClr val="0000FF"/>
                </a:solidFill>
              </a:rPr>
              <a:t>conv</a:t>
            </a:r>
            <a:r>
              <a:rPr lang="en-US" sz="2000" dirty="0">
                <a:solidFill>
                  <a:srgbClr val="0000FF"/>
                </a:solidFill>
              </a:rPr>
              <a:t> layer at the beginning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No FC layers at the end (only FC 1000 to output classes)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25137" y="3066872"/>
            <a:ext cx="16764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3x3 </a:t>
            </a:r>
            <a:r>
              <a:rPr lang="en-US" sz="1600" dirty="0" err="1">
                <a:solidFill>
                  <a:srgbClr val="0000FF"/>
                </a:solidFill>
              </a:rPr>
              <a:t>conv</a:t>
            </a:r>
            <a:r>
              <a:rPr lang="en-US" sz="1600" dirty="0">
                <a:solidFill>
                  <a:srgbClr val="0000FF"/>
                </a:solidFill>
              </a:rPr>
              <a:t>, 128 filters, /2 spatially with stride 2</a:t>
            </a:r>
          </a:p>
        </p:txBody>
      </p:sp>
      <p:sp>
        <p:nvSpPr>
          <p:cNvPr id="9" name="Rectangle 8"/>
          <p:cNvSpPr/>
          <p:nvPr/>
        </p:nvSpPr>
        <p:spPr>
          <a:xfrm>
            <a:off x="10425137" y="4611471"/>
            <a:ext cx="16764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3x3 </a:t>
            </a:r>
            <a:r>
              <a:rPr lang="en-US" sz="1600" dirty="0" err="1">
                <a:solidFill>
                  <a:srgbClr val="0000FF"/>
                </a:solidFill>
              </a:rPr>
              <a:t>conv</a:t>
            </a:r>
            <a:r>
              <a:rPr lang="en-US" sz="1600" dirty="0">
                <a:solidFill>
                  <a:srgbClr val="0000FF"/>
                </a:solidFill>
              </a:rPr>
              <a:t>, 64 filters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12426" y="5816027"/>
            <a:ext cx="16764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Beginning</a:t>
            </a:r>
          </a:p>
          <a:p>
            <a:r>
              <a:rPr lang="en-US" sz="1600" dirty="0" err="1">
                <a:solidFill>
                  <a:srgbClr val="0000FF"/>
                </a:solidFill>
              </a:rPr>
              <a:t>conv</a:t>
            </a:r>
            <a:r>
              <a:rPr lang="en-US" sz="1600" dirty="0">
                <a:solidFill>
                  <a:srgbClr val="0000FF"/>
                </a:solidFill>
              </a:rPr>
              <a:t> layer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412426" y="76202"/>
            <a:ext cx="167641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No FC layers</a:t>
            </a:r>
          </a:p>
          <a:p>
            <a:r>
              <a:rPr lang="en-US" sz="1400" dirty="0">
                <a:solidFill>
                  <a:srgbClr val="0000FF"/>
                </a:solidFill>
              </a:rPr>
              <a:t>besides FC</a:t>
            </a:r>
          </a:p>
          <a:p>
            <a:r>
              <a:rPr lang="en-US" sz="1400" dirty="0">
                <a:solidFill>
                  <a:srgbClr val="0000FF"/>
                </a:solidFill>
              </a:rPr>
              <a:t>1000 to output</a:t>
            </a:r>
          </a:p>
          <a:p>
            <a:r>
              <a:rPr lang="en-US" sz="1400" dirty="0">
                <a:solidFill>
                  <a:srgbClr val="0000FF"/>
                </a:solidFill>
              </a:rPr>
              <a:t>Classes </a:t>
            </a:r>
          </a:p>
          <a:p>
            <a:endParaRPr lang="en-US" sz="1400" dirty="0">
              <a:solidFill>
                <a:srgbClr val="0000FF"/>
              </a:solidFill>
            </a:endParaRPr>
          </a:p>
          <a:p>
            <a:r>
              <a:rPr lang="en-US" sz="1400" dirty="0">
                <a:solidFill>
                  <a:srgbClr val="0000FF"/>
                </a:solidFill>
              </a:rPr>
              <a:t>Global average</a:t>
            </a:r>
          </a:p>
          <a:p>
            <a:r>
              <a:rPr lang="en-US" sz="1400" dirty="0">
                <a:solidFill>
                  <a:srgbClr val="0000FF"/>
                </a:solidFill>
              </a:rPr>
              <a:t>pooling layer</a:t>
            </a:r>
          </a:p>
          <a:p>
            <a:r>
              <a:rPr lang="en-US" sz="1400" dirty="0">
                <a:solidFill>
                  <a:srgbClr val="0000FF"/>
                </a:solidFill>
              </a:rPr>
              <a:t>after last</a:t>
            </a:r>
          </a:p>
          <a:p>
            <a:r>
              <a:rPr lang="en-US" sz="1400" dirty="0" err="1">
                <a:solidFill>
                  <a:srgbClr val="0000FF"/>
                </a:solidFill>
              </a:rPr>
              <a:t>conv</a:t>
            </a:r>
            <a:r>
              <a:rPr lang="en-US" sz="1400" dirty="0">
                <a:solidFill>
                  <a:srgbClr val="0000FF"/>
                </a:solidFill>
              </a:rPr>
              <a:t> layer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05000"/>
            <a:ext cx="3423385" cy="283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58" y="76199"/>
            <a:ext cx="1937111" cy="6367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9854223" y="4419600"/>
            <a:ext cx="609441" cy="38100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9854222" y="3605482"/>
            <a:ext cx="570914" cy="520687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9854223" y="6096002"/>
            <a:ext cx="558203" cy="1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9854223" y="381000"/>
            <a:ext cx="609443" cy="15240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9854223" y="609603"/>
            <a:ext cx="609443" cy="1066799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1149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He et al. </a:t>
            </a:r>
            <a:r>
              <a:rPr lang="en-US" sz="1400" dirty="0">
                <a:solidFill>
                  <a:srgbClr val="000000"/>
                </a:solidFill>
                <a:hlinkClick r:id="rId3"/>
              </a:rPr>
              <a:t>Deep Residual Learning for Image Recognition</a:t>
            </a:r>
            <a:r>
              <a:rPr lang="en-US" sz="1400" dirty="0">
                <a:solidFill>
                  <a:srgbClr val="000000"/>
                </a:solidFill>
              </a:rPr>
              <a:t>, IEEE CVPR 2016.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9982" y="2016205"/>
            <a:ext cx="45087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Total depths of 34, 50, 101, or 152 layers for </a:t>
            </a:r>
            <a:r>
              <a:rPr lang="en-US" sz="2200" dirty="0" err="1">
                <a:solidFill>
                  <a:srgbClr val="0000FF"/>
                </a:solidFill>
              </a:rPr>
              <a:t>ImageNet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143852" y="2514600"/>
            <a:ext cx="2780473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58" y="76199"/>
            <a:ext cx="1937111" cy="6367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49164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He et al. </a:t>
            </a:r>
            <a:r>
              <a:rPr lang="en-US" sz="1400" dirty="0">
                <a:solidFill>
                  <a:srgbClr val="000000"/>
                </a:solidFill>
                <a:hlinkClick r:id="rId3"/>
              </a:rPr>
              <a:t>Deep Residual Learning for Image Recognition</a:t>
            </a:r>
            <a:r>
              <a:rPr lang="en-US" sz="1400" dirty="0">
                <a:solidFill>
                  <a:srgbClr val="000000"/>
                </a:solidFill>
              </a:rPr>
              <a:t>, IEEE CVPR 2016.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6468" y="1872496"/>
            <a:ext cx="639913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</a:rPr>
              <a:t>For deeper networks (ResNet-50+):</a:t>
            </a:r>
          </a:p>
          <a:p>
            <a:endParaRPr lang="en-US" sz="2200" dirty="0">
              <a:solidFill>
                <a:srgbClr val="0000FF"/>
              </a:solidFill>
            </a:endParaRPr>
          </a:p>
          <a:p>
            <a:r>
              <a:rPr lang="en-US" sz="2200" dirty="0">
                <a:solidFill>
                  <a:srgbClr val="0000FF"/>
                </a:solidFill>
              </a:rPr>
              <a:t>use “bottleneck” layer to improve efficiency </a:t>
            </a:r>
          </a:p>
          <a:p>
            <a:r>
              <a:rPr lang="en-US" sz="2200" dirty="0">
                <a:solidFill>
                  <a:srgbClr val="0000FF"/>
                </a:solidFill>
              </a:rPr>
              <a:t>(similar to </a:t>
            </a:r>
            <a:r>
              <a:rPr lang="en-US" sz="2200" dirty="0" err="1">
                <a:solidFill>
                  <a:srgbClr val="0000FF"/>
                </a:solidFill>
              </a:rPr>
              <a:t>GoogLeNet</a:t>
            </a:r>
            <a:r>
              <a:rPr lang="en-US" sz="2200" dirty="0">
                <a:solidFill>
                  <a:srgbClr val="0000FF"/>
                </a:solidFill>
              </a:rPr>
              <a:t>)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458" y="1143000"/>
            <a:ext cx="3708743" cy="4639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8784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He et al. </a:t>
            </a:r>
            <a:r>
              <a:rPr lang="en-US" sz="1400" dirty="0">
                <a:solidFill>
                  <a:srgbClr val="000000"/>
                </a:solidFill>
                <a:hlinkClick r:id="rId3"/>
              </a:rPr>
              <a:t>Deep Residual Learning for Image Recognition</a:t>
            </a:r>
            <a:r>
              <a:rPr lang="en-US" sz="1400" dirty="0">
                <a:solidFill>
                  <a:srgbClr val="000000"/>
                </a:solidFill>
              </a:rPr>
              <a:t>, IEEE CVPR 2016.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6416" y="1143000"/>
            <a:ext cx="115793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Training </a:t>
            </a:r>
            <a:r>
              <a:rPr lang="en-US" sz="2400" dirty="0" err="1"/>
              <a:t>ResNet</a:t>
            </a:r>
            <a:r>
              <a:rPr lang="en-US" sz="2400" dirty="0"/>
              <a:t> in practice:</a:t>
            </a:r>
          </a:p>
          <a:p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Batch Normalization after every CONV layer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Xavier/2 initialization from He et al.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SGD + Momentum (0.9)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Learning rate: 0.1, divided by 10 when validation error saturates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Mini-batch size 256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Weight decay of 1e-5 for penalizing regularization term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No dropout used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71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He et al. </a:t>
            </a:r>
            <a:r>
              <a:rPr lang="en-US" sz="1400" dirty="0">
                <a:solidFill>
                  <a:srgbClr val="000000"/>
                </a:solidFill>
                <a:hlinkClick r:id="rId3"/>
              </a:rPr>
              <a:t>Deep Residual Learning for Image Recognition</a:t>
            </a:r>
            <a:r>
              <a:rPr lang="en-US" sz="1400" dirty="0">
                <a:solidFill>
                  <a:srgbClr val="000000"/>
                </a:solidFill>
              </a:rPr>
              <a:t>, IEEE CVPR 2016.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3018" y="1143002"/>
            <a:ext cx="467238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Experimental Results: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Able to train very deep networks without degrading (152 layers on </a:t>
            </a:r>
            <a:r>
              <a:rPr lang="en-US" sz="2000" dirty="0" err="1"/>
              <a:t>ImageNet</a:t>
            </a:r>
            <a:r>
              <a:rPr lang="en-US" sz="2000" dirty="0"/>
              <a:t>, 1202 on </a:t>
            </a:r>
            <a:r>
              <a:rPr lang="en-US" sz="2000" dirty="0" err="1"/>
              <a:t>Cifar</a:t>
            </a:r>
            <a:r>
              <a:rPr lang="en-US" sz="2000" dirty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Deeper networks now achieve lower training error as expected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Swept 1st place in all ILSVRC and COCO 2015 competitions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6144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He et al. </a:t>
            </a:r>
            <a:r>
              <a:rPr lang="en-US" sz="1400" dirty="0">
                <a:solidFill>
                  <a:srgbClr val="000000"/>
                </a:solidFill>
                <a:hlinkClick r:id="rId3"/>
              </a:rPr>
              <a:t>Deep Residual Learning for Image Recognition</a:t>
            </a:r>
            <a:r>
              <a:rPr lang="en-US" sz="1400" dirty="0">
                <a:solidFill>
                  <a:srgbClr val="000000"/>
                </a:solidFill>
              </a:rPr>
              <a:t>, IEEE CVPR 2016.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3018" y="1143002"/>
            <a:ext cx="467238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Experimental Results: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Able to train very deep networks without degrading (152 layers on </a:t>
            </a:r>
            <a:r>
              <a:rPr lang="en-US" sz="2000" dirty="0" err="1"/>
              <a:t>ImageNet</a:t>
            </a:r>
            <a:r>
              <a:rPr lang="en-US" sz="2000" dirty="0"/>
              <a:t>, 1202 on </a:t>
            </a:r>
            <a:r>
              <a:rPr lang="en-US" sz="2000" dirty="0" err="1"/>
              <a:t>Cifar</a:t>
            </a:r>
            <a:r>
              <a:rPr lang="en-US" sz="2000" dirty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Deeper networks now achieve lower training error as expected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Swept 1st place in all ILSVRC and COCO 2015 competitions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336" y="990600"/>
            <a:ext cx="6620664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54806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He et al. </a:t>
            </a:r>
            <a:r>
              <a:rPr lang="en-US" sz="1400" dirty="0">
                <a:solidFill>
                  <a:srgbClr val="000000"/>
                </a:solidFill>
                <a:hlinkClick r:id="rId3"/>
              </a:rPr>
              <a:t>Deep Residual Learning for Image Recognition</a:t>
            </a:r>
            <a:r>
              <a:rPr lang="en-US" sz="1400" dirty="0">
                <a:solidFill>
                  <a:srgbClr val="000000"/>
                </a:solidFill>
              </a:rPr>
              <a:t>, IEEE CVPR 2016.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3018" y="1143002"/>
            <a:ext cx="467238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Experimental Results: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Able to train very deep networks without degrading (152 layers on </a:t>
            </a:r>
            <a:r>
              <a:rPr lang="en-US" sz="2000" dirty="0" err="1"/>
              <a:t>ImageNet</a:t>
            </a:r>
            <a:r>
              <a:rPr lang="en-US" sz="2000" dirty="0"/>
              <a:t>, 1202 on </a:t>
            </a:r>
            <a:r>
              <a:rPr lang="en-US" sz="2000" dirty="0" err="1"/>
              <a:t>Cifar</a:t>
            </a:r>
            <a:r>
              <a:rPr lang="en-US" sz="2000" dirty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Deeper networks now achieve lower training error as expected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Swept 1st place in all ILSVRC and COCO 2015 competitions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0" y="3764341"/>
            <a:ext cx="61453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ILSVRC 2015 classification winner (3.6% top 5 error) -- better than “human performance”! (</a:t>
            </a:r>
            <a:r>
              <a:rPr lang="en-US" sz="2400" dirty="0" err="1">
                <a:solidFill>
                  <a:srgbClr val="0000FF"/>
                </a:solidFill>
              </a:rPr>
              <a:t>Russakovsky</a:t>
            </a:r>
            <a:r>
              <a:rPr lang="en-US" sz="2400" dirty="0">
                <a:solidFill>
                  <a:srgbClr val="0000FF"/>
                </a:solidFill>
              </a:rPr>
              <a:t> 2014)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336" y="990600"/>
            <a:ext cx="6620664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2852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033" y="7557"/>
            <a:ext cx="10058400" cy="963933"/>
          </a:xfrm>
        </p:spPr>
        <p:txBody>
          <a:bodyPr/>
          <a:lstStyle/>
          <a:p>
            <a:r>
              <a:rPr lang="en-US" dirty="0"/>
              <a:t>Inception v4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7552" y="5867403"/>
            <a:ext cx="8989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 C. </a:t>
            </a:r>
            <a:r>
              <a:rPr lang="en-US" dirty="0" err="1">
                <a:solidFill>
                  <a:srgbClr val="000000"/>
                </a:solidFill>
              </a:rPr>
              <a:t>Szegedy</a:t>
            </a:r>
            <a:r>
              <a:rPr lang="en-US" dirty="0">
                <a:solidFill>
                  <a:srgbClr val="000000"/>
                </a:solidFill>
              </a:rPr>
              <a:t> et al., </a:t>
            </a:r>
            <a:r>
              <a:rPr lang="en-US" dirty="0">
                <a:solidFill>
                  <a:srgbClr val="000000"/>
                </a:solidFill>
                <a:hlinkClick r:id="rId2"/>
              </a:rPr>
              <a:t>Inception-v4, Inception-ResNet and the Impact of Residual Connections on Learning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arXiv</a:t>
            </a:r>
            <a:r>
              <a:rPr lang="en-US" dirty="0">
                <a:solidFill>
                  <a:srgbClr val="000000"/>
                </a:solidFill>
              </a:rPr>
              <a:t> 2016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40" y="607802"/>
            <a:ext cx="6038861" cy="51894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89508" y="971490"/>
            <a:ext cx="40722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Inception-v4: </a:t>
            </a:r>
            <a:r>
              <a:rPr lang="en-US" sz="2000" dirty="0" err="1">
                <a:solidFill>
                  <a:srgbClr val="0000FF"/>
                </a:solidFill>
              </a:rPr>
              <a:t>Resnet</a:t>
            </a:r>
            <a:r>
              <a:rPr lang="en-US" sz="2000" dirty="0">
                <a:solidFill>
                  <a:srgbClr val="0000FF"/>
                </a:solidFill>
              </a:rPr>
              <a:t> + Inception!</a:t>
            </a:r>
          </a:p>
        </p:txBody>
      </p:sp>
    </p:spTree>
    <p:extLst>
      <p:ext uri="{BB962C8B-B14F-4D97-AF65-F5344CB8AC3E}">
        <p14:creationId xmlns:p14="http://schemas.microsoft.com/office/powerpoint/2010/main" val="16516915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Canziani</a:t>
            </a:r>
            <a:r>
              <a:rPr lang="en-US" sz="1400" dirty="0">
                <a:solidFill>
                  <a:srgbClr val="000000"/>
                </a:solidFill>
              </a:rPr>
              <a:t> et al. An Analysis of Deep Neural Network Models for Practical Applications, 2017.</a:t>
            </a:r>
            <a:endParaRPr lang="en-US" sz="1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>
            <a:normAutofit/>
          </a:bodyPr>
          <a:lstStyle/>
          <a:p>
            <a:r>
              <a:rPr lang="en-US" dirty="0"/>
              <a:t>Comparing Complexity …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1629202"/>
            <a:ext cx="12188825" cy="4161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</p:spTree>
    <p:extLst>
      <p:ext uri="{BB962C8B-B14F-4D97-AF65-F5344CB8AC3E}">
        <p14:creationId xmlns:p14="http://schemas.microsoft.com/office/powerpoint/2010/main" val="877287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833438"/>
            <a:ext cx="12188825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4735" y="3535740"/>
            <a:ext cx="1188410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Input: 227x227x3 images</a:t>
            </a:r>
          </a:p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First layer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(CONV1): 96 11x11 filters applied at stride 4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=&gt;</a:t>
            </a:r>
          </a:p>
          <a:p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Q: what is the output volume size? Hint:</a:t>
            </a: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(227-11)/4+1 = 55</a:t>
            </a:r>
          </a:p>
        </p:txBody>
      </p:sp>
      <p:sp>
        <p:nvSpPr>
          <p:cNvPr id="7" name="Rectangle 6"/>
          <p:cNvSpPr/>
          <p:nvPr/>
        </p:nvSpPr>
        <p:spPr>
          <a:xfrm>
            <a:off x="1587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Krizhevsky</a:t>
            </a:r>
            <a:r>
              <a:rPr lang="en-US" sz="1400" dirty="0"/>
              <a:t>, et al. </a:t>
            </a:r>
            <a:r>
              <a:rPr lang="en-US" sz="1400" dirty="0" err="1"/>
              <a:t>Imagenet</a:t>
            </a:r>
            <a:r>
              <a:rPr lang="en-US" sz="1400" dirty="0"/>
              <a:t> classification with deep convolutional neural networks. </a:t>
            </a:r>
            <a:r>
              <a:rPr lang="en-US" sz="1400" i="1" dirty="0"/>
              <a:t>NIPS 2012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92986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Canziani</a:t>
            </a:r>
            <a:r>
              <a:rPr lang="en-US" sz="1400" dirty="0">
                <a:solidFill>
                  <a:srgbClr val="000000"/>
                </a:solidFill>
              </a:rPr>
              <a:t> et al. An Analysis of Deep Neural Network Models for Practical Applications, 2017.</a:t>
            </a:r>
            <a:endParaRPr lang="en-US" sz="1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>
            <a:normAutofit/>
          </a:bodyPr>
          <a:lstStyle/>
          <a:p>
            <a:r>
              <a:rPr lang="en-US" dirty="0"/>
              <a:t>Comparing Complexity …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1629202"/>
            <a:ext cx="12188825" cy="4161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2" name="Rectangle 1"/>
          <p:cNvSpPr/>
          <p:nvPr/>
        </p:nvSpPr>
        <p:spPr>
          <a:xfrm>
            <a:off x="9752649" y="330370"/>
            <a:ext cx="18335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VGG: Highest</a:t>
            </a:r>
          </a:p>
          <a:p>
            <a:r>
              <a:rPr lang="en-US" sz="2000" dirty="0">
                <a:solidFill>
                  <a:srgbClr val="0000FF"/>
                </a:solidFill>
              </a:rPr>
              <a:t>memory, most</a:t>
            </a:r>
          </a:p>
          <a:p>
            <a:r>
              <a:rPr lang="en-US" sz="2000" dirty="0">
                <a:solidFill>
                  <a:srgbClr val="0000FF"/>
                </a:solidFill>
              </a:rPr>
              <a:t>operations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1130248" y="1351783"/>
            <a:ext cx="1" cy="781819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2830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Canziani</a:t>
            </a:r>
            <a:r>
              <a:rPr lang="en-US" sz="1400" dirty="0">
                <a:solidFill>
                  <a:srgbClr val="000000"/>
                </a:solidFill>
              </a:rPr>
              <a:t> et al. An Analysis of Deep Neural Network Models for Practical Applications, 2017.</a:t>
            </a:r>
            <a:endParaRPr lang="en-US" sz="1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>
            <a:normAutofit/>
          </a:bodyPr>
          <a:lstStyle/>
          <a:p>
            <a:r>
              <a:rPr lang="en-US" dirty="0"/>
              <a:t>Comparing Complexity …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1629202"/>
            <a:ext cx="12188825" cy="4161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1177" y="372335"/>
            <a:ext cx="17702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GoogLeNet</a:t>
            </a:r>
            <a:r>
              <a:rPr lang="en-US" sz="2000" dirty="0">
                <a:solidFill>
                  <a:srgbClr val="0000FF"/>
                </a:solidFill>
              </a:rPr>
              <a:t>:</a:t>
            </a:r>
          </a:p>
          <a:p>
            <a:r>
              <a:rPr lang="en-US" sz="2000" dirty="0">
                <a:solidFill>
                  <a:srgbClr val="0000FF"/>
                </a:solidFill>
              </a:rPr>
              <a:t>most efficient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111738" y="1038256"/>
            <a:ext cx="609440" cy="1648565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2136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Canziani</a:t>
            </a:r>
            <a:r>
              <a:rPr lang="en-US" sz="1400" dirty="0">
                <a:solidFill>
                  <a:srgbClr val="000000"/>
                </a:solidFill>
              </a:rPr>
              <a:t> et al. An Analysis of Deep Neural Network Models for Practical Applications, 2017.</a:t>
            </a:r>
            <a:endParaRPr lang="en-US" sz="1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>
            <a:normAutofit/>
          </a:bodyPr>
          <a:lstStyle/>
          <a:p>
            <a:r>
              <a:rPr lang="en-US" dirty="0"/>
              <a:t>Comparing Complexity …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1629202"/>
            <a:ext cx="12188825" cy="4161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2" name="Rectangle 1"/>
          <p:cNvSpPr/>
          <p:nvPr/>
        </p:nvSpPr>
        <p:spPr>
          <a:xfrm>
            <a:off x="7213309" y="372336"/>
            <a:ext cx="37696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AlexNet</a:t>
            </a:r>
            <a:r>
              <a:rPr lang="en-US" sz="2000" dirty="0">
                <a:solidFill>
                  <a:srgbClr val="0000FF"/>
                </a:solidFill>
              </a:rPr>
              <a:t>:</a:t>
            </a:r>
          </a:p>
          <a:p>
            <a:r>
              <a:rPr lang="en-US" sz="2000" dirty="0">
                <a:solidFill>
                  <a:srgbClr val="0000FF"/>
                </a:solidFill>
              </a:rPr>
              <a:t>Smaller compute, still memory</a:t>
            </a:r>
          </a:p>
          <a:p>
            <a:r>
              <a:rPr lang="en-US" sz="2000" dirty="0">
                <a:solidFill>
                  <a:srgbClr val="0000FF"/>
                </a:solidFill>
              </a:rPr>
              <a:t>heavy, lower accuracy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213310" y="1399436"/>
            <a:ext cx="507871" cy="2867764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971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Canziani</a:t>
            </a:r>
            <a:r>
              <a:rPr lang="en-US" sz="1400" dirty="0">
                <a:solidFill>
                  <a:srgbClr val="000000"/>
                </a:solidFill>
              </a:rPr>
              <a:t> et al. An Analysis of Deep Neural Network Models for Practical Applications, 2017.</a:t>
            </a:r>
            <a:endParaRPr lang="en-US" sz="1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>
            <a:normAutofit/>
          </a:bodyPr>
          <a:lstStyle/>
          <a:p>
            <a:r>
              <a:rPr lang="en-US" dirty="0"/>
              <a:t>Comparing Complexity …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1629202"/>
            <a:ext cx="12188825" cy="4161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2" name="Rectangle 1"/>
          <p:cNvSpPr/>
          <p:nvPr/>
        </p:nvSpPr>
        <p:spPr>
          <a:xfrm>
            <a:off x="7213309" y="372336"/>
            <a:ext cx="39839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ResNet</a:t>
            </a:r>
            <a:r>
              <a:rPr lang="en-US" sz="2000" dirty="0">
                <a:solidFill>
                  <a:srgbClr val="0000FF"/>
                </a:solidFill>
              </a:rPr>
              <a:t>:</a:t>
            </a:r>
          </a:p>
          <a:p>
            <a:r>
              <a:rPr lang="en-US" sz="2000" dirty="0">
                <a:solidFill>
                  <a:srgbClr val="0000FF"/>
                </a:solidFill>
              </a:rPr>
              <a:t>Moderate efficiency depending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on model, highest accuracy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721181" y="1399437"/>
            <a:ext cx="914159" cy="353165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1622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2188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He, </a:t>
            </a:r>
            <a:r>
              <a:rPr lang="en-US" sz="1400" dirty="0" err="1"/>
              <a:t>Kaiming</a:t>
            </a:r>
            <a:r>
              <a:rPr lang="en-US" sz="1400" dirty="0"/>
              <a:t>, et al. "Identity mappings in deep residual networks." </a:t>
            </a:r>
            <a:r>
              <a:rPr lang="en-US" sz="1400" i="1" dirty="0" err="1"/>
              <a:t>Europ</a:t>
            </a:r>
            <a:r>
              <a:rPr lang="en-US" sz="1400" i="1" dirty="0"/>
              <a:t>. conf. on computer vision</a:t>
            </a:r>
            <a:r>
              <a:rPr lang="en-US" sz="1400" dirty="0"/>
              <a:t> (ECCV), 2016.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/>
              <a:t>Pre-activated </a:t>
            </a:r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492" y="800100"/>
            <a:ext cx="5168109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5187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2188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He, </a:t>
            </a:r>
            <a:r>
              <a:rPr lang="en-US" sz="1400" dirty="0" err="1"/>
              <a:t>Kaiming</a:t>
            </a:r>
            <a:r>
              <a:rPr lang="en-US" sz="1400" dirty="0"/>
              <a:t>, et al. "Identity mappings in deep residual networks." </a:t>
            </a:r>
            <a:r>
              <a:rPr lang="en-US" sz="1400" i="1" dirty="0" err="1"/>
              <a:t>Europ</a:t>
            </a:r>
            <a:r>
              <a:rPr lang="en-US" sz="1400" i="1" dirty="0"/>
              <a:t>. conf. on computer vision</a:t>
            </a:r>
            <a:r>
              <a:rPr lang="en-US" sz="1400" dirty="0"/>
              <a:t> (ECCV), 2016.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/>
              <a:t>Pre-activated </a:t>
            </a:r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4" y="1073840"/>
            <a:ext cx="12066937" cy="4793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18985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2188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He, </a:t>
            </a:r>
            <a:r>
              <a:rPr lang="en-US" sz="1400" dirty="0" err="1"/>
              <a:t>Kaiming</a:t>
            </a:r>
            <a:r>
              <a:rPr lang="en-US" sz="1400" dirty="0"/>
              <a:t>, et al. "Identity mappings in deep residual networks." </a:t>
            </a:r>
            <a:r>
              <a:rPr lang="en-US" sz="1400" i="1" dirty="0" err="1"/>
              <a:t>Europ</a:t>
            </a:r>
            <a:r>
              <a:rPr lang="en-US" sz="1400" i="1" dirty="0"/>
              <a:t>. conf. on computer vision</a:t>
            </a:r>
            <a:r>
              <a:rPr lang="en-US" sz="1400" dirty="0"/>
              <a:t> (ECCV), 2016.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/>
              <a:t>Pre-activated </a:t>
            </a:r>
            <a:r>
              <a:rPr lang="en-US" dirty="0" err="1"/>
              <a:t>ResNet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09456" y="2447926"/>
            <a:ext cx="10969943" cy="3724275"/>
            <a:chOff x="533400" y="1676400"/>
            <a:chExt cx="8229600" cy="2962275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676400"/>
              <a:ext cx="4114800" cy="2962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0100" y="1676400"/>
              <a:ext cx="4152900" cy="2962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Rectangle 4"/>
          <p:cNvSpPr/>
          <p:nvPr/>
        </p:nvSpPr>
        <p:spPr>
          <a:xfrm>
            <a:off x="407884" y="1255695"/>
            <a:ext cx="110154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Classification error (%) on the CIFAR-10 test set using different activation functions.</a:t>
            </a:r>
          </a:p>
        </p:txBody>
      </p:sp>
    </p:spTree>
    <p:extLst>
      <p:ext uri="{BB962C8B-B14F-4D97-AF65-F5344CB8AC3E}">
        <p14:creationId xmlns:p14="http://schemas.microsoft.com/office/powerpoint/2010/main" val="35906370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Hu et al. </a:t>
            </a:r>
            <a:r>
              <a:rPr lang="en-US" sz="1400" dirty="0"/>
              <a:t>Squeeze-and-Excitation Networks</a:t>
            </a:r>
            <a:r>
              <a:rPr lang="en-US" sz="1400" dirty="0">
                <a:solidFill>
                  <a:srgbClr val="000000"/>
                </a:solidFill>
              </a:rPr>
              <a:t>, CVPR 2018.</a:t>
            </a:r>
            <a:endParaRPr lang="en-US" sz="1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SENet</a:t>
            </a:r>
            <a:r>
              <a:rPr lang="en-US" dirty="0"/>
              <a:t> (Squeeze and Excitation Network)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4736" y="838202"/>
            <a:ext cx="6907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2017 </a:t>
            </a:r>
            <a:r>
              <a:rPr lang="en-US" sz="2400" b="1" dirty="0" err="1">
                <a:solidFill>
                  <a:srgbClr val="FF0000"/>
                </a:solidFill>
              </a:rPr>
              <a:t>ImageNet</a:t>
            </a:r>
            <a:r>
              <a:rPr lang="en-US" sz="2400" b="1" dirty="0">
                <a:solidFill>
                  <a:srgbClr val="FF0000"/>
                </a:solidFill>
              </a:rPr>
              <a:t> Challenge Winner</a:t>
            </a:r>
          </a:p>
          <a:p>
            <a:r>
              <a:rPr lang="en-US" sz="2400" b="1" dirty="0"/>
              <a:t>Top-5 Error: 2.251%</a:t>
            </a:r>
          </a:p>
        </p:txBody>
      </p:sp>
    </p:spTree>
    <p:extLst>
      <p:ext uri="{BB962C8B-B14F-4D97-AF65-F5344CB8AC3E}">
        <p14:creationId xmlns:p14="http://schemas.microsoft.com/office/powerpoint/2010/main" val="6054503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Hu et al. </a:t>
            </a:r>
            <a:r>
              <a:rPr lang="en-US" sz="1400" dirty="0"/>
              <a:t>Squeeze-and-Excitation Networks</a:t>
            </a:r>
            <a:r>
              <a:rPr lang="en-US" sz="1400" dirty="0">
                <a:solidFill>
                  <a:srgbClr val="000000"/>
                </a:solidFill>
              </a:rPr>
              <a:t>, CVPR 2018.</a:t>
            </a:r>
            <a:endParaRPr lang="en-US" sz="1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SENet</a:t>
            </a:r>
            <a:r>
              <a:rPr lang="en-US" dirty="0"/>
              <a:t> (Squeeze and Excitation Network)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4736" y="838202"/>
            <a:ext cx="6907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2017 </a:t>
            </a:r>
            <a:r>
              <a:rPr lang="en-US" sz="2400" b="1" dirty="0" err="1">
                <a:solidFill>
                  <a:srgbClr val="FF0000"/>
                </a:solidFill>
              </a:rPr>
              <a:t>ImageNet</a:t>
            </a:r>
            <a:r>
              <a:rPr lang="en-US" sz="2400" b="1" dirty="0">
                <a:solidFill>
                  <a:srgbClr val="FF0000"/>
                </a:solidFill>
              </a:rPr>
              <a:t> Challenge Winner</a:t>
            </a:r>
          </a:p>
          <a:p>
            <a:r>
              <a:rPr lang="en-US" sz="2400" b="1" dirty="0"/>
              <a:t>Top-5 Error: 2.251%</a:t>
            </a:r>
          </a:p>
        </p:txBody>
      </p:sp>
      <p:sp>
        <p:nvSpPr>
          <p:cNvPr id="4" name="Rectangle 3"/>
          <p:cNvSpPr/>
          <p:nvPr/>
        </p:nvSpPr>
        <p:spPr>
          <a:xfrm>
            <a:off x="487879" y="3962402"/>
            <a:ext cx="111946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“Squeeze-and-Excitation”(SE) block adaptively recalibrates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	channel-wise feature responses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		by explicitly </a:t>
            </a:r>
            <a:r>
              <a:rPr lang="en-US" sz="2400" dirty="0" err="1">
                <a:solidFill>
                  <a:srgbClr val="0000FF"/>
                </a:solidFill>
              </a:rPr>
              <a:t>modelling</a:t>
            </a:r>
            <a:r>
              <a:rPr lang="en-US" sz="2400" dirty="0">
                <a:solidFill>
                  <a:srgbClr val="0000FF"/>
                </a:solidFill>
              </a:rPr>
              <a:t> interdependencies between channels.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8" y="1600201"/>
            <a:ext cx="11945049" cy="2325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83561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Hu et al. </a:t>
            </a:r>
            <a:r>
              <a:rPr lang="en-US" sz="1400" dirty="0"/>
              <a:t>Squeeze-and-Excitation Networks</a:t>
            </a:r>
            <a:r>
              <a:rPr lang="en-US" sz="1400" dirty="0">
                <a:solidFill>
                  <a:srgbClr val="000000"/>
                </a:solidFill>
              </a:rPr>
              <a:t>, CVPR 2018.</a:t>
            </a:r>
            <a:endParaRPr lang="en-US" sz="1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SENet</a:t>
            </a:r>
            <a:r>
              <a:rPr lang="en-US" dirty="0"/>
              <a:t> (Squeeze and Excitation Network)</a:t>
            </a:r>
          </a:p>
        </p:txBody>
      </p:sp>
      <p:sp>
        <p:nvSpPr>
          <p:cNvPr id="4" name="Rectangle 3"/>
          <p:cNvSpPr/>
          <p:nvPr/>
        </p:nvSpPr>
        <p:spPr>
          <a:xfrm>
            <a:off x="487879" y="3925671"/>
            <a:ext cx="11194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Squeeze:</a:t>
            </a:r>
            <a:r>
              <a:rPr lang="en-US" b="1" dirty="0">
                <a:solidFill>
                  <a:srgbClr val="0000FF"/>
                </a:solidFill>
              </a:rPr>
              <a:t>  Average Global Pooling</a:t>
            </a:r>
          </a:p>
          <a:p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459071"/>
            <a:ext cx="5714208" cy="102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8229045" y="5181600"/>
            <a:ext cx="1009316" cy="653534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238362" y="5835134"/>
            <a:ext cx="2459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c</a:t>
            </a:r>
            <a:r>
              <a:rPr lang="en-US" baseline="30000" dirty="0" err="1">
                <a:solidFill>
                  <a:srgbClr val="0000FF"/>
                </a:solidFill>
              </a:rPr>
              <a:t>th</a:t>
            </a:r>
            <a:r>
              <a:rPr lang="en-US" dirty="0">
                <a:solidFill>
                  <a:srgbClr val="0000FF"/>
                </a:solidFill>
              </a:rPr>
              <a:t> channel of 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4736" y="838202"/>
            <a:ext cx="6907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2017 </a:t>
            </a:r>
            <a:r>
              <a:rPr lang="en-US" sz="2400" b="1" dirty="0" err="1">
                <a:solidFill>
                  <a:srgbClr val="FF0000"/>
                </a:solidFill>
              </a:rPr>
              <a:t>ImageNet</a:t>
            </a:r>
            <a:r>
              <a:rPr lang="en-US" sz="2400" b="1" dirty="0">
                <a:solidFill>
                  <a:srgbClr val="FF0000"/>
                </a:solidFill>
              </a:rPr>
              <a:t> Challenge Winner</a:t>
            </a:r>
          </a:p>
          <a:p>
            <a:r>
              <a:rPr lang="en-US" sz="2400" b="1" dirty="0"/>
              <a:t>Top-5 Error: 2.251%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8" y="1600201"/>
            <a:ext cx="11945049" cy="2325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3341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833438"/>
            <a:ext cx="12188825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4735" y="3535742"/>
            <a:ext cx="1188410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Input: 227x227x3 images</a:t>
            </a:r>
          </a:p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First layer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(CONV1): 96 11x11 filters applied at stride 4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=&gt;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Output volume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[55x55x96]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Q: What is the total number of parameters in this layer?</a:t>
            </a:r>
          </a:p>
        </p:txBody>
      </p:sp>
      <p:sp>
        <p:nvSpPr>
          <p:cNvPr id="7" name="Rectangle 6"/>
          <p:cNvSpPr/>
          <p:nvPr/>
        </p:nvSpPr>
        <p:spPr>
          <a:xfrm>
            <a:off x="1587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Krizhevsky</a:t>
            </a:r>
            <a:r>
              <a:rPr lang="en-US" sz="1400" dirty="0"/>
              <a:t>, et al. </a:t>
            </a:r>
            <a:r>
              <a:rPr lang="en-US" sz="1400" dirty="0" err="1"/>
              <a:t>Imagenet</a:t>
            </a:r>
            <a:r>
              <a:rPr lang="en-US" sz="1400" dirty="0"/>
              <a:t> classification with deep convolutional neural networks. </a:t>
            </a:r>
            <a:r>
              <a:rPr lang="en-US" sz="1400" i="1" dirty="0"/>
              <a:t>NIPS 2012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94634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Hu et al. </a:t>
            </a:r>
            <a:r>
              <a:rPr lang="en-US" sz="1400" dirty="0"/>
              <a:t>Squeeze-and-Excitation Networks</a:t>
            </a:r>
            <a:r>
              <a:rPr lang="en-US" sz="1400" dirty="0">
                <a:solidFill>
                  <a:srgbClr val="000000"/>
                </a:solidFill>
              </a:rPr>
              <a:t>, CVPR 2018.</a:t>
            </a:r>
            <a:endParaRPr lang="en-US" sz="1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SENet</a:t>
            </a:r>
            <a:r>
              <a:rPr lang="en-US" dirty="0"/>
              <a:t> (Squeeze and Excitation Network)</a:t>
            </a:r>
          </a:p>
        </p:txBody>
      </p:sp>
      <p:sp>
        <p:nvSpPr>
          <p:cNvPr id="4" name="Rectangle 3"/>
          <p:cNvSpPr/>
          <p:nvPr/>
        </p:nvSpPr>
        <p:spPr>
          <a:xfrm>
            <a:off x="487879" y="3925669"/>
            <a:ext cx="111946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Excitation:</a:t>
            </a:r>
            <a:r>
              <a:rPr lang="en-US" b="1" dirty="0">
                <a:solidFill>
                  <a:srgbClr val="0000FF"/>
                </a:solidFill>
              </a:rPr>
              <a:t>  </a:t>
            </a:r>
          </a:p>
          <a:p>
            <a:r>
              <a:rPr lang="en-US" b="1" dirty="0">
                <a:solidFill>
                  <a:srgbClr val="0000FF"/>
                </a:solidFill>
              </a:rPr>
              <a:t>Adaptive Recalibration</a:t>
            </a: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							</a:t>
            </a:r>
          </a:p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4736" y="838202"/>
            <a:ext cx="6907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2017 </a:t>
            </a:r>
            <a:r>
              <a:rPr lang="en-US" sz="2400" b="1" dirty="0" err="1">
                <a:solidFill>
                  <a:srgbClr val="FF0000"/>
                </a:solidFill>
              </a:rPr>
              <a:t>ImageNet</a:t>
            </a:r>
            <a:r>
              <a:rPr lang="en-US" sz="2400" b="1" dirty="0">
                <a:solidFill>
                  <a:srgbClr val="FF0000"/>
                </a:solidFill>
              </a:rPr>
              <a:t> Challenge Winner</a:t>
            </a:r>
          </a:p>
          <a:p>
            <a:r>
              <a:rPr lang="en-US" sz="2400" b="1" dirty="0"/>
              <a:t>Top-5 Error: 2.251%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8" y="1600201"/>
            <a:ext cx="11945049" cy="2325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38600"/>
            <a:ext cx="2310896" cy="2499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68690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Hu et al. </a:t>
            </a:r>
            <a:r>
              <a:rPr lang="en-US" sz="1400" dirty="0"/>
              <a:t>Squeeze-and-Excitation Networks</a:t>
            </a:r>
            <a:r>
              <a:rPr lang="en-US" sz="1400" dirty="0">
                <a:solidFill>
                  <a:srgbClr val="000000"/>
                </a:solidFill>
              </a:rPr>
              <a:t>, CVPR 2018.</a:t>
            </a:r>
            <a:endParaRPr lang="en-US" sz="1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SENet</a:t>
            </a:r>
            <a:r>
              <a:rPr lang="en-US" dirty="0"/>
              <a:t> (Squeeze and Excitation Network)</a:t>
            </a:r>
          </a:p>
        </p:txBody>
      </p:sp>
      <p:sp>
        <p:nvSpPr>
          <p:cNvPr id="4" name="Rectangle 3"/>
          <p:cNvSpPr/>
          <p:nvPr/>
        </p:nvSpPr>
        <p:spPr>
          <a:xfrm>
            <a:off x="487879" y="3925669"/>
            <a:ext cx="111946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Excitation:</a:t>
            </a:r>
            <a:r>
              <a:rPr lang="en-US" b="1" dirty="0">
                <a:solidFill>
                  <a:srgbClr val="0000FF"/>
                </a:solidFill>
              </a:rPr>
              <a:t>  </a:t>
            </a:r>
          </a:p>
          <a:p>
            <a:r>
              <a:rPr lang="en-US" b="1" dirty="0">
                <a:solidFill>
                  <a:srgbClr val="0000FF"/>
                </a:solidFill>
              </a:rPr>
              <a:t>Adaptive Recalibration</a:t>
            </a: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							</a:t>
            </a:r>
          </a:p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4736" y="838202"/>
            <a:ext cx="6907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2017 </a:t>
            </a:r>
            <a:r>
              <a:rPr lang="en-US" sz="2400" b="1" dirty="0" err="1">
                <a:solidFill>
                  <a:srgbClr val="FF0000"/>
                </a:solidFill>
              </a:rPr>
              <a:t>ImageNet</a:t>
            </a:r>
            <a:r>
              <a:rPr lang="en-US" sz="2400" b="1" dirty="0">
                <a:solidFill>
                  <a:srgbClr val="FF0000"/>
                </a:solidFill>
              </a:rPr>
              <a:t> Challenge Winner</a:t>
            </a:r>
          </a:p>
          <a:p>
            <a:r>
              <a:rPr lang="en-US" sz="2400" b="1" dirty="0"/>
              <a:t>Top-5 Error: 2.251%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8" y="1600201"/>
            <a:ext cx="11945049" cy="2325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38600"/>
            <a:ext cx="2310896" cy="2499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6218626" y="2514602"/>
            <a:ext cx="410774" cy="1676399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162801" y="2438402"/>
            <a:ext cx="1066249" cy="3962398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656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Hu et al. </a:t>
            </a:r>
            <a:r>
              <a:rPr lang="en-US" sz="1400" dirty="0"/>
              <a:t>Squeeze-and-Excitation Networks</a:t>
            </a:r>
            <a:r>
              <a:rPr lang="en-US" sz="1400" dirty="0">
                <a:solidFill>
                  <a:srgbClr val="000000"/>
                </a:solidFill>
              </a:rPr>
              <a:t>, CVPR 2018.</a:t>
            </a:r>
            <a:endParaRPr lang="en-US" sz="1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SENet</a:t>
            </a:r>
            <a:r>
              <a:rPr lang="en-US" dirty="0"/>
              <a:t> (Squeeze and Excitation Network)</a:t>
            </a:r>
          </a:p>
        </p:txBody>
      </p:sp>
      <p:sp>
        <p:nvSpPr>
          <p:cNvPr id="4" name="Rectangle 3"/>
          <p:cNvSpPr/>
          <p:nvPr/>
        </p:nvSpPr>
        <p:spPr>
          <a:xfrm>
            <a:off x="487879" y="3925669"/>
            <a:ext cx="111946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Excitation:</a:t>
            </a:r>
            <a:r>
              <a:rPr lang="en-US" b="1" dirty="0">
                <a:solidFill>
                  <a:srgbClr val="0000FF"/>
                </a:solidFill>
              </a:rPr>
              <a:t>  </a:t>
            </a:r>
          </a:p>
          <a:p>
            <a:r>
              <a:rPr lang="en-US" b="1" dirty="0">
                <a:solidFill>
                  <a:srgbClr val="0000FF"/>
                </a:solidFill>
              </a:rPr>
              <a:t>Adaptive Recalibration</a:t>
            </a: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      r = 16 in experiment</a:t>
            </a:r>
          </a:p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4736" y="838202"/>
            <a:ext cx="6907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2017 </a:t>
            </a:r>
            <a:r>
              <a:rPr lang="en-US" sz="2400" b="1" dirty="0" err="1">
                <a:solidFill>
                  <a:srgbClr val="FF0000"/>
                </a:solidFill>
              </a:rPr>
              <a:t>ImageNet</a:t>
            </a:r>
            <a:r>
              <a:rPr lang="en-US" sz="2400" b="1" dirty="0">
                <a:solidFill>
                  <a:srgbClr val="FF0000"/>
                </a:solidFill>
              </a:rPr>
              <a:t> Challenge Winner</a:t>
            </a:r>
          </a:p>
          <a:p>
            <a:r>
              <a:rPr lang="en-US" sz="2400" b="1" dirty="0"/>
              <a:t>Top-5 Error: 2.251%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8" y="1600201"/>
            <a:ext cx="11945049" cy="2325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38600"/>
            <a:ext cx="2310896" cy="2499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6218626" y="2514602"/>
            <a:ext cx="410774" cy="1676399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162801" y="2438402"/>
            <a:ext cx="1066249" cy="3962398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8848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Hu et al. </a:t>
            </a:r>
            <a:r>
              <a:rPr lang="en-US" sz="1400" dirty="0"/>
              <a:t>Squeeze-and-Excitation Networks</a:t>
            </a:r>
            <a:r>
              <a:rPr lang="en-US" sz="1400" dirty="0">
                <a:solidFill>
                  <a:srgbClr val="000000"/>
                </a:solidFill>
              </a:rPr>
              <a:t>, CVPR 2018.</a:t>
            </a:r>
            <a:endParaRPr lang="en-US" sz="1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SENet</a:t>
            </a:r>
            <a:r>
              <a:rPr lang="en-US" dirty="0"/>
              <a:t> (Squeeze and Excitation Network)</a:t>
            </a:r>
          </a:p>
        </p:txBody>
      </p:sp>
      <p:sp>
        <p:nvSpPr>
          <p:cNvPr id="4" name="Rectangle 3"/>
          <p:cNvSpPr/>
          <p:nvPr/>
        </p:nvSpPr>
        <p:spPr>
          <a:xfrm>
            <a:off x="487879" y="3925669"/>
            <a:ext cx="111946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Excitation:</a:t>
            </a:r>
            <a:r>
              <a:rPr lang="en-US" b="1" dirty="0">
                <a:solidFill>
                  <a:srgbClr val="0000FF"/>
                </a:solidFill>
              </a:rPr>
              <a:t>  </a:t>
            </a:r>
          </a:p>
          <a:p>
            <a:r>
              <a:rPr lang="en-US" b="1" dirty="0">
                <a:solidFill>
                  <a:srgbClr val="0000FF"/>
                </a:solidFill>
              </a:rPr>
              <a:t>Adaptive Recalibration</a:t>
            </a: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      r = 16 in experiment</a:t>
            </a:r>
          </a:p>
          <a:p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716024" y="4175760"/>
            <a:ext cx="2790177" cy="1005840"/>
            <a:chOff x="6308869" y="3943350"/>
            <a:chExt cx="3139931" cy="1314450"/>
          </a:xfrm>
        </p:grpSpPr>
        <p:pic>
          <p:nvPicPr>
            <p:cNvPr id="2458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869" y="3943350"/>
              <a:ext cx="245745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692" y="4343400"/>
              <a:ext cx="2257425" cy="466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2250" y="4810125"/>
              <a:ext cx="2876550" cy="447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204736" y="838202"/>
            <a:ext cx="6907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2017 </a:t>
            </a:r>
            <a:r>
              <a:rPr lang="en-US" sz="2400" b="1" dirty="0" err="1">
                <a:solidFill>
                  <a:srgbClr val="FF0000"/>
                </a:solidFill>
              </a:rPr>
              <a:t>ImageNet</a:t>
            </a:r>
            <a:r>
              <a:rPr lang="en-US" sz="2400" b="1" dirty="0">
                <a:solidFill>
                  <a:srgbClr val="FF0000"/>
                </a:solidFill>
              </a:rPr>
              <a:t> Challenge Winner</a:t>
            </a:r>
          </a:p>
          <a:p>
            <a:r>
              <a:rPr lang="en-US" sz="2400" b="1" dirty="0"/>
              <a:t>Top-5 Error: 2.251%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8" y="1600201"/>
            <a:ext cx="11945049" cy="2325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38600"/>
            <a:ext cx="2310896" cy="2499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6218626" y="2514602"/>
            <a:ext cx="410774" cy="1676399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162801" y="2438402"/>
            <a:ext cx="1066249" cy="3962398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0797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Hu et al. </a:t>
            </a:r>
            <a:r>
              <a:rPr lang="en-US" sz="1400" dirty="0"/>
              <a:t>Squeeze-and-Excitation Networks</a:t>
            </a:r>
            <a:r>
              <a:rPr lang="en-US" sz="1400" dirty="0">
                <a:solidFill>
                  <a:srgbClr val="000000"/>
                </a:solidFill>
              </a:rPr>
              <a:t>, CVPR 2018.</a:t>
            </a:r>
            <a:endParaRPr lang="en-US" sz="1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SENet</a:t>
            </a:r>
            <a:r>
              <a:rPr lang="en-US" dirty="0"/>
              <a:t> (Squeeze and Excitation Network)</a:t>
            </a:r>
          </a:p>
        </p:txBody>
      </p:sp>
      <p:sp>
        <p:nvSpPr>
          <p:cNvPr id="4" name="Rectangle 3"/>
          <p:cNvSpPr/>
          <p:nvPr/>
        </p:nvSpPr>
        <p:spPr>
          <a:xfrm>
            <a:off x="487879" y="3925669"/>
            <a:ext cx="111946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Excitation:</a:t>
            </a:r>
            <a:r>
              <a:rPr lang="en-US" b="1" dirty="0">
                <a:solidFill>
                  <a:srgbClr val="0000FF"/>
                </a:solidFill>
              </a:rPr>
              <a:t>  </a:t>
            </a:r>
          </a:p>
          <a:p>
            <a:r>
              <a:rPr lang="en-US" b="1" dirty="0">
                <a:solidFill>
                  <a:srgbClr val="0000FF"/>
                </a:solidFill>
              </a:rPr>
              <a:t>Adaptive Recalibration</a:t>
            </a: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      r = 16 in experiment</a:t>
            </a:r>
          </a:p>
          <a:p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716024" y="4175760"/>
            <a:ext cx="2790177" cy="1005840"/>
            <a:chOff x="6308869" y="3943350"/>
            <a:chExt cx="3139931" cy="1314450"/>
          </a:xfrm>
        </p:grpSpPr>
        <p:pic>
          <p:nvPicPr>
            <p:cNvPr id="2458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869" y="3943350"/>
              <a:ext cx="245745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692" y="4343400"/>
              <a:ext cx="2257425" cy="466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2250" y="4810125"/>
              <a:ext cx="2876550" cy="447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204736" y="838202"/>
            <a:ext cx="6907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2017 </a:t>
            </a:r>
            <a:r>
              <a:rPr lang="en-US" sz="2400" b="1" dirty="0" err="1">
                <a:solidFill>
                  <a:srgbClr val="FF0000"/>
                </a:solidFill>
              </a:rPr>
              <a:t>ImageNet</a:t>
            </a:r>
            <a:r>
              <a:rPr lang="en-US" sz="2400" b="1" dirty="0">
                <a:solidFill>
                  <a:srgbClr val="FF0000"/>
                </a:solidFill>
              </a:rPr>
              <a:t> Challenge Winner</a:t>
            </a:r>
          </a:p>
          <a:p>
            <a:r>
              <a:rPr lang="en-US" sz="2400" b="1" dirty="0"/>
              <a:t>Top-5 Error: 2.251%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8" y="1600201"/>
            <a:ext cx="11945049" cy="2325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38600"/>
            <a:ext cx="2310896" cy="2499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6218626" y="2514602"/>
            <a:ext cx="410774" cy="1676399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162801" y="2438402"/>
            <a:ext cx="1066249" cy="3962398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096001" y="5010316"/>
            <a:ext cx="4132133" cy="24748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096000" y="4720756"/>
            <a:ext cx="3200400" cy="1451446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692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Hu et al. </a:t>
            </a:r>
            <a:r>
              <a:rPr lang="en-US" sz="1400" dirty="0"/>
              <a:t>Squeeze-and-Excitation Networks</a:t>
            </a:r>
            <a:r>
              <a:rPr lang="en-US" sz="1400" dirty="0">
                <a:solidFill>
                  <a:srgbClr val="000000"/>
                </a:solidFill>
              </a:rPr>
              <a:t>, CVPR 2018.</a:t>
            </a:r>
            <a:endParaRPr lang="en-US" sz="1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SENet</a:t>
            </a:r>
            <a:r>
              <a:rPr lang="en-US" dirty="0"/>
              <a:t> (Squeeze and Excitation Network)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8" y="1600201"/>
            <a:ext cx="11945049" cy="2325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7879" y="3925669"/>
            <a:ext cx="11194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Scaling:</a:t>
            </a:r>
            <a:r>
              <a:rPr lang="en-US" b="1" dirty="0">
                <a:solidFill>
                  <a:srgbClr val="0000FF"/>
                </a:solidFill>
              </a:rPr>
              <a:t>  </a:t>
            </a: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102" y="4379568"/>
            <a:ext cx="3986898" cy="48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04736" y="838202"/>
            <a:ext cx="6907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2017 </a:t>
            </a:r>
            <a:r>
              <a:rPr lang="en-US" sz="2400" b="1" dirty="0" err="1">
                <a:solidFill>
                  <a:srgbClr val="FF0000"/>
                </a:solidFill>
              </a:rPr>
              <a:t>ImageNet</a:t>
            </a:r>
            <a:r>
              <a:rPr lang="en-US" sz="2400" b="1" dirty="0">
                <a:solidFill>
                  <a:srgbClr val="FF0000"/>
                </a:solidFill>
              </a:rPr>
              <a:t> Challenge Winner</a:t>
            </a:r>
          </a:p>
          <a:p>
            <a:r>
              <a:rPr lang="en-US" sz="2400" b="1" dirty="0"/>
              <a:t>Top-5 Error: 2.251%</a:t>
            </a:r>
          </a:p>
        </p:txBody>
      </p:sp>
    </p:spTree>
    <p:extLst>
      <p:ext uri="{BB962C8B-B14F-4D97-AF65-F5344CB8AC3E}">
        <p14:creationId xmlns:p14="http://schemas.microsoft.com/office/powerpoint/2010/main" val="13945290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Hu et al. </a:t>
            </a:r>
            <a:r>
              <a:rPr lang="en-US" sz="1400" dirty="0"/>
              <a:t>Squeeze-and-Excitation Networks</a:t>
            </a:r>
            <a:r>
              <a:rPr lang="en-US" sz="1400" dirty="0">
                <a:solidFill>
                  <a:srgbClr val="000000"/>
                </a:solidFill>
              </a:rPr>
              <a:t>, CVPR 2018.</a:t>
            </a:r>
            <a:endParaRPr lang="en-US" sz="1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>
            <a:normAutofit/>
          </a:bodyPr>
          <a:lstStyle/>
          <a:p>
            <a:r>
              <a:rPr lang="en-US" dirty="0"/>
              <a:t>SE-Inception Module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544" y="809619"/>
            <a:ext cx="5993256" cy="574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26250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Hu et al. </a:t>
            </a:r>
            <a:r>
              <a:rPr lang="en-US" sz="1400" dirty="0"/>
              <a:t>Squeeze-and-Excitation Networks</a:t>
            </a:r>
            <a:r>
              <a:rPr lang="en-US" sz="1400" dirty="0">
                <a:solidFill>
                  <a:srgbClr val="000000"/>
                </a:solidFill>
              </a:rPr>
              <a:t>, CVPR 2018.</a:t>
            </a:r>
            <a:endParaRPr lang="en-US" sz="1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>
            <a:normAutofit/>
          </a:bodyPr>
          <a:lstStyle/>
          <a:p>
            <a:r>
              <a:rPr lang="en-US" dirty="0"/>
              <a:t>SE-</a:t>
            </a:r>
            <a:r>
              <a:rPr lang="en-US" dirty="0" err="1"/>
              <a:t>ResNet</a:t>
            </a:r>
            <a:r>
              <a:rPr lang="en-US" dirty="0"/>
              <a:t> Module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762001"/>
            <a:ext cx="6647491" cy="576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1478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7070" y="2819400"/>
            <a:ext cx="11782531" cy="914400"/>
          </a:xfrm>
        </p:spPr>
        <p:txBody>
          <a:bodyPr>
            <a:normAutofit/>
          </a:bodyPr>
          <a:lstStyle/>
          <a:p>
            <a:r>
              <a:rPr lang="en-US" dirty="0"/>
              <a:t>Other </a:t>
            </a:r>
            <a:r>
              <a:rPr lang="en-US" dirty="0" err="1"/>
              <a:t>ResNet</a:t>
            </a:r>
            <a:r>
              <a:rPr lang="en-US" dirty="0"/>
              <a:t> Improvements to Know …</a:t>
            </a:r>
          </a:p>
        </p:txBody>
      </p:sp>
    </p:spTree>
    <p:extLst>
      <p:ext uri="{BB962C8B-B14F-4D97-AF65-F5344CB8AC3E}">
        <p14:creationId xmlns:p14="http://schemas.microsoft.com/office/powerpoint/2010/main" val="14384659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9" y="0"/>
            <a:ext cx="10969943" cy="914400"/>
          </a:xfrm>
        </p:spPr>
        <p:txBody>
          <a:bodyPr>
            <a:normAutofit/>
          </a:bodyPr>
          <a:lstStyle/>
          <a:p>
            <a:r>
              <a:rPr lang="en-US" dirty="0"/>
              <a:t>Deep Networks with Stochastic Depth</a:t>
            </a:r>
          </a:p>
        </p:txBody>
      </p:sp>
      <p:sp>
        <p:nvSpPr>
          <p:cNvPr id="8" name="Rectangle 7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Huang et al. Deep networks with stochastic depth. ECCV 2016.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4735" y="1600200"/>
            <a:ext cx="751644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Motivation: reduce vanishing gradients and training time through short networks during training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solidFill>
                <a:srgbClr val="0000FF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Randomly drop a subset of layers during each training pass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solidFill>
                <a:srgbClr val="0000FF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Bypass with identity function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solidFill>
                <a:srgbClr val="0000FF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Use full deep network at test time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913" y="857250"/>
            <a:ext cx="2894846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715679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3607</TotalTime>
  <Words>5351</Words>
  <Application>Microsoft Office PowerPoint</Application>
  <PresentationFormat>Widescreen</PresentationFormat>
  <Paragraphs>903</Paragraphs>
  <Slides>104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104</vt:i4>
      </vt:variant>
    </vt:vector>
  </HeadingPairs>
  <TitlesOfParts>
    <vt:vector size="113" baseType="lpstr">
      <vt:lpstr>Arial</vt:lpstr>
      <vt:lpstr>Calibri</vt:lpstr>
      <vt:lpstr>Calibri Light</vt:lpstr>
      <vt:lpstr>Rockwell</vt:lpstr>
      <vt:lpstr>Rockwell Condensed</vt:lpstr>
      <vt:lpstr>Times New Roman</vt:lpstr>
      <vt:lpstr>Wingdings</vt:lpstr>
      <vt:lpstr>Office Theme</vt:lpstr>
      <vt:lpstr>Wood Type</vt:lpstr>
      <vt:lpstr>CNN Architectures </vt:lpstr>
      <vt:lpstr>PowerPoint Presentation</vt:lpstr>
      <vt:lpstr>CNN Architectures for classification</vt:lpstr>
      <vt:lpstr>PowerPoint Presentation</vt:lpstr>
      <vt:lpstr>Review: LeNet-5</vt:lpstr>
      <vt:lpstr>Review: LeNet-5</vt:lpstr>
      <vt:lpstr>AlexNet</vt:lpstr>
      <vt:lpstr>AlexNet</vt:lpstr>
      <vt:lpstr>AlexNet</vt:lpstr>
      <vt:lpstr>AlexNet</vt:lpstr>
      <vt:lpstr>AlexNet</vt:lpstr>
      <vt:lpstr>AlexNet</vt:lpstr>
      <vt:lpstr>AlexNet</vt:lpstr>
      <vt:lpstr>AlexNet</vt:lpstr>
      <vt:lpstr>AlexNet</vt:lpstr>
      <vt:lpstr>AlexNet</vt:lpstr>
      <vt:lpstr>AlexNet</vt:lpstr>
      <vt:lpstr>AlexNet</vt:lpstr>
      <vt:lpstr>AlexNet</vt:lpstr>
      <vt:lpstr>ImageNet Large Scale Visual Recognition Challenge (ILSVRC) winners</vt:lpstr>
      <vt:lpstr>ImageNet Large Scale Visual Recognition Challenge (ILSVRC) winners</vt:lpstr>
      <vt:lpstr>ZFNet</vt:lpstr>
      <vt:lpstr>ImageNet Large Scale Visual Recognition Challenge (ILSVRC) winners</vt:lpstr>
      <vt:lpstr>VGGNet</vt:lpstr>
      <vt:lpstr>VGGNet</vt:lpstr>
      <vt:lpstr>VGGNet</vt:lpstr>
      <vt:lpstr>VGGNet</vt:lpstr>
      <vt:lpstr>VGGNet</vt:lpstr>
      <vt:lpstr>VGGNet</vt:lpstr>
      <vt:lpstr>VGGNet</vt:lpstr>
      <vt:lpstr>VGGNet</vt:lpstr>
      <vt:lpstr>VGGNet</vt:lpstr>
      <vt:lpstr>VGGNet</vt:lpstr>
      <vt:lpstr>  Network in Network (NiN)</vt:lpstr>
      <vt:lpstr>  Network in Network (NiN)</vt:lpstr>
      <vt:lpstr>  Network in Network (NiN)</vt:lpstr>
      <vt:lpstr>  Network in Network (NiN)</vt:lpstr>
      <vt:lpstr>  Network in Network (NiN)</vt:lpstr>
      <vt:lpstr>PowerPoint Presentation</vt:lpstr>
      <vt:lpstr>ImageNet Large Scale Visual Recognition Challenge (ILSVRC) winners</vt:lpstr>
      <vt:lpstr>GoogLeNet</vt:lpstr>
      <vt:lpstr>GoogLeNet</vt:lpstr>
      <vt:lpstr>GoogLeNet</vt:lpstr>
      <vt:lpstr>GoogLeNet</vt:lpstr>
      <vt:lpstr>1×1 Convolutions</vt:lpstr>
      <vt:lpstr>GoogLeNet</vt:lpstr>
      <vt:lpstr>GoogLeNet</vt:lpstr>
      <vt:lpstr>GoogLeNet</vt:lpstr>
      <vt:lpstr>GoogLeNet</vt:lpstr>
      <vt:lpstr>GoogLeNet</vt:lpstr>
      <vt:lpstr>GoogLeNet</vt:lpstr>
      <vt:lpstr>GoogLeNet</vt:lpstr>
      <vt:lpstr>1×1 Convolutions</vt:lpstr>
      <vt:lpstr>GoogLeNet</vt:lpstr>
      <vt:lpstr>GoogLeNet</vt:lpstr>
      <vt:lpstr>GoogLeNet</vt:lpstr>
      <vt:lpstr>GoogLeNet</vt:lpstr>
      <vt:lpstr>GoogLeNet</vt:lpstr>
      <vt:lpstr>GoogLeNet</vt:lpstr>
      <vt:lpstr>Inception v2, v3</vt:lpstr>
      <vt:lpstr>ImageNet Large Scale Visual Recognition Challenge (ILSVRC) winners</vt:lpstr>
      <vt:lpstr>ResNet</vt:lpstr>
      <vt:lpstr>ResNet</vt:lpstr>
      <vt:lpstr>ResNet</vt:lpstr>
      <vt:lpstr>ResNet</vt:lpstr>
      <vt:lpstr>ResNet</vt:lpstr>
      <vt:lpstr>ResNet</vt:lpstr>
      <vt:lpstr>ResNet</vt:lpstr>
      <vt:lpstr>ResNet</vt:lpstr>
      <vt:lpstr>ResNet</vt:lpstr>
      <vt:lpstr>ResNet</vt:lpstr>
      <vt:lpstr>ResNet</vt:lpstr>
      <vt:lpstr>ResNet</vt:lpstr>
      <vt:lpstr>ResNet</vt:lpstr>
      <vt:lpstr>ResNet</vt:lpstr>
      <vt:lpstr>ResNet</vt:lpstr>
      <vt:lpstr>ResNet</vt:lpstr>
      <vt:lpstr>Inception v4</vt:lpstr>
      <vt:lpstr>Comparing Complexity …</vt:lpstr>
      <vt:lpstr>Comparing Complexity …</vt:lpstr>
      <vt:lpstr>Comparing Complexity …</vt:lpstr>
      <vt:lpstr>Comparing Complexity …</vt:lpstr>
      <vt:lpstr>Comparing Complexity …</vt:lpstr>
      <vt:lpstr>Pre-activated ResNet</vt:lpstr>
      <vt:lpstr>Pre-activated ResNet</vt:lpstr>
      <vt:lpstr>Pre-activated ResNet</vt:lpstr>
      <vt:lpstr>SENet (Squeeze and Excitation Network)</vt:lpstr>
      <vt:lpstr>SENet (Squeeze and Excitation Network)</vt:lpstr>
      <vt:lpstr>SENet (Squeeze and Excitation Network)</vt:lpstr>
      <vt:lpstr>SENet (Squeeze and Excitation Network)</vt:lpstr>
      <vt:lpstr>SENet (Squeeze and Excitation Network)</vt:lpstr>
      <vt:lpstr>SENet (Squeeze and Excitation Network)</vt:lpstr>
      <vt:lpstr>SENet (Squeeze and Excitation Network)</vt:lpstr>
      <vt:lpstr>SENet (Squeeze and Excitation Network)</vt:lpstr>
      <vt:lpstr>SENet (Squeeze and Excitation Network)</vt:lpstr>
      <vt:lpstr>SE-Inception Module</vt:lpstr>
      <vt:lpstr>SE-ResNet Module</vt:lpstr>
      <vt:lpstr>Other ResNet Improvements to Know …</vt:lpstr>
      <vt:lpstr>Deep Networks with Stochastic Depth</vt:lpstr>
      <vt:lpstr>Wide ResNet</vt:lpstr>
      <vt:lpstr>DenseNet</vt:lpstr>
      <vt:lpstr>Aggregated Residual Transformations for Deep Neural Networks (ResNeXt)</vt:lpstr>
      <vt:lpstr>Design principles</vt:lpstr>
      <vt:lpstr>Acknowledgement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</dc:title>
  <dc:creator>Windows User</dc:creator>
  <cp:lastModifiedBy>Shiv Ram Dubey</cp:lastModifiedBy>
  <cp:revision>114</cp:revision>
  <dcterms:created xsi:type="dcterms:W3CDTF">2019-09-01T06:13:56Z</dcterms:created>
  <dcterms:modified xsi:type="dcterms:W3CDTF">2024-07-12T01:11:43Z</dcterms:modified>
</cp:coreProperties>
</file>